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2"/>
  </p:notesMasterIdLst>
  <p:handoutMasterIdLst>
    <p:handoutMasterId r:id="rId313"/>
  </p:handoutMasterIdLst>
  <p:sldIdLst>
    <p:sldId id="303" r:id="rId2"/>
    <p:sldId id="304" r:id="rId3"/>
    <p:sldId id="308" r:id="rId4"/>
    <p:sldId id="313" r:id="rId5"/>
    <p:sldId id="309" r:id="rId6"/>
    <p:sldId id="316" r:id="rId7"/>
    <p:sldId id="318" r:id="rId8"/>
    <p:sldId id="319" r:id="rId9"/>
    <p:sldId id="310" r:id="rId10"/>
    <p:sldId id="317" r:id="rId11"/>
    <p:sldId id="647" r:id="rId12"/>
    <p:sldId id="648" r:id="rId13"/>
    <p:sldId id="649" r:id="rId14"/>
    <p:sldId id="650" r:id="rId15"/>
    <p:sldId id="651" r:id="rId16"/>
    <p:sldId id="652" r:id="rId17"/>
    <p:sldId id="653" r:id="rId18"/>
    <p:sldId id="654" r:id="rId19"/>
    <p:sldId id="655" r:id="rId20"/>
    <p:sldId id="656" r:id="rId21"/>
    <p:sldId id="657" r:id="rId22"/>
    <p:sldId id="658" r:id="rId23"/>
    <p:sldId id="659" r:id="rId24"/>
    <p:sldId id="311" r:id="rId25"/>
    <p:sldId id="628" r:id="rId26"/>
    <p:sldId id="629" r:id="rId27"/>
    <p:sldId id="630" r:id="rId28"/>
    <p:sldId id="631" r:id="rId29"/>
    <p:sldId id="632" r:id="rId30"/>
    <p:sldId id="633" r:id="rId31"/>
    <p:sldId id="634" r:id="rId32"/>
    <p:sldId id="635" r:id="rId33"/>
    <p:sldId id="636" r:id="rId34"/>
    <p:sldId id="637" r:id="rId35"/>
    <p:sldId id="638" r:id="rId36"/>
    <p:sldId id="639" r:id="rId37"/>
    <p:sldId id="640" r:id="rId38"/>
    <p:sldId id="641" r:id="rId39"/>
    <p:sldId id="642" r:id="rId40"/>
    <p:sldId id="643" r:id="rId41"/>
    <p:sldId id="644" r:id="rId42"/>
    <p:sldId id="645" r:id="rId43"/>
    <p:sldId id="646" r:id="rId44"/>
    <p:sldId id="299" r:id="rId45"/>
    <p:sldId id="377" r:id="rId46"/>
    <p:sldId id="378" r:id="rId47"/>
    <p:sldId id="379" r:id="rId48"/>
    <p:sldId id="380" r:id="rId49"/>
    <p:sldId id="381" r:id="rId50"/>
    <p:sldId id="382" r:id="rId51"/>
    <p:sldId id="389" r:id="rId52"/>
    <p:sldId id="383" r:id="rId53"/>
    <p:sldId id="384" r:id="rId54"/>
    <p:sldId id="385" r:id="rId55"/>
    <p:sldId id="386" r:id="rId56"/>
    <p:sldId id="387" r:id="rId57"/>
    <p:sldId id="388" r:id="rId58"/>
    <p:sldId id="335" r:id="rId59"/>
    <p:sldId id="330" r:id="rId60"/>
    <p:sldId id="328" r:id="rId61"/>
    <p:sldId id="468" r:id="rId62"/>
    <p:sldId id="301" r:id="rId63"/>
    <p:sldId id="469" r:id="rId64"/>
    <p:sldId id="329" r:id="rId65"/>
    <p:sldId id="471" r:id="rId66"/>
    <p:sldId id="331" r:id="rId67"/>
    <p:sldId id="332" r:id="rId68"/>
    <p:sldId id="333" r:id="rId69"/>
    <p:sldId id="334" r:id="rId70"/>
    <p:sldId id="336" r:id="rId71"/>
    <p:sldId id="337" r:id="rId72"/>
    <p:sldId id="338" r:id="rId73"/>
    <p:sldId id="420" r:id="rId74"/>
    <p:sldId id="421" r:id="rId75"/>
    <p:sldId id="422" r:id="rId76"/>
    <p:sldId id="423" r:id="rId77"/>
    <p:sldId id="424" r:id="rId78"/>
    <p:sldId id="425" r:id="rId79"/>
    <p:sldId id="426" r:id="rId80"/>
    <p:sldId id="479" r:id="rId81"/>
    <p:sldId id="480" r:id="rId82"/>
    <p:sldId id="434" r:id="rId83"/>
    <p:sldId id="433" r:id="rId84"/>
    <p:sldId id="435" r:id="rId85"/>
    <p:sldId id="436" r:id="rId86"/>
    <p:sldId id="698" r:id="rId87"/>
    <p:sldId id="440" r:id="rId88"/>
    <p:sldId id="437" r:id="rId89"/>
    <p:sldId id="438" r:id="rId90"/>
    <p:sldId id="439" r:id="rId91"/>
    <p:sldId id="339" r:id="rId92"/>
    <p:sldId id="391" r:id="rId93"/>
    <p:sldId id="392" r:id="rId94"/>
    <p:sldId id="393" r:id="rId95"/>
    <p:sldId id="394" r:id="rId96"/>
    <p:sldId id="395" r:id="rId97"/>
    <p:sldId id="396" r:id="rId98"/>
    <p:sldId id="688" r:id="rId99"/>
    <p:sldId id="397" r:id="rId100"/>
    <p:sldId id="398" r:id="rId101"/>
    <p:sldId id="399" r:id="rId102"/>
    <p:sldId id="400" r:id="rId103"/>
    <p:sldId id="401" r:id="rId104"/>
    <p:sldId id="427" r:id="rId105"/>
    <p:sldId id="428" r:id="rId106"/>
    <p:sldId id="429" r:id="rId107"/>
    <p:sldId id="430" r:id="rId108"/>
    <p:sldId id="431" r:id="rId109"/>
    <p:sldId id="432" r:id="rId110"/>
    <p:sldId id="340" r:id="rId111"/>
    <p:sldId id="409" r:id="rId112"/>
    <p:sldId id="441" r:id="rId113"/>
    <p:sldId id="442" r:id="rId114"/>
    <p:sldId id="443" r:id="rId115"/>
    <p:sldId id="444" r:id="rId116"/>
    <p:sldId id="445" r:id="rId117"/>
    <p:sldId id="447" r:id="rId118"/>
    <p:sldId id="446" r:id="rId119"/>
    <p:sldId id="448" r:id="rId120"/>
    <p:sldId id="342" r:id="rId121"/>
    <p:sldId id="343" r:id="rId122"/>
    <p:sldId id="692" r:id="rId123"/>
    <p:sldId id="345" r:id="rId124"/>
    <p:sldId id="357" r:id="rId125"/>
    <p:sldId id="358" r:id="rId126"/>
    <p:sldId id="359" r:id="rId127"/>
    <p:sldId id="360" r:id="rId128"/>
    <p:sldId id="361" r:id="rId129"/>
    <p:sldId id="348" r:id="rId130"/>
    <p:sldId id="481" r:id="rId131"/>
    <p:sldId id="482" r:id="rId132"/>
    <p:sldId id="689" r:id="rId133"/>
    <p:sldId id="693" r:id="rId134"/>
    <p:sldId id="694" r:id="rId135"/>
    <p:sldId id="390" r:id="rId136"/>
    <p:sldId id="349" r:id="rId137"/>
    <p:sldId id="350" r:id="rId138"/>
    <p:sldId id="696" r:id="rId139"/>
    <p:sldId id="691" r:id="rId140"/>
    <p:sldId id="404" r:id="rId141"/>
    <p:sldId id="403" r:id="rId142"/>
    <p:sldId id="402" r:id="rId143"/>
    <p:sldId id="356" r:id="rId144"/>
    <p:sldId id="412" r:id="rId145"/>
    <p:sldId id="408" r:id="rId146"/>
    <p:sldId id="411" r:id="rId147"/>
    <p:sldId id="410" r:id="rId148"/>
    <p:sldId id="418" r:id="rId149"/>
    <p:sldId id="413" r:id="rId150"/>
    <p:sldId id="414" r:id="rId151"/>
    <p:sldId id="415" r:id="rId152"/>
    <p:sldId id="416" r:id="rId153"/>
    <p:sldId id="351" r:id="rId154"/>
    <p:sldId id="352" r:id="rId155"/>
    <p:sldId id="353" r:id="rId156"/>
    <p:sldId id="354" r:id="rId157"/>
    <p:sldId id="355" r:id="rId158"/>
    <p:sldId id="341" r:id="rId159"/>
    <p:sldId id="472" r:id="rId160"/>
    <p:sldId id="473" r:id="rId161"/>
    <p:sldId id="474" r:id="rId162"/>
    <p:sldId id="475" r:id="rId163"/>
    <p:sldId id="476" r:id="rId164"/>
    <p:sldId id="477" r:id="rId165"/>
    <p:sldId id="478" r:id="rId166"/>
    <p:sldId id="699" r:id="rId167"/>
    <p:sldId id="449" r:id="rId168"/>
    <p:sldId id="450" r:id="rId169"/>
    <p:sldId id="451" r:id="rId170"/>
    <p:sldId id="452" r:id="rId171"/>
    <p:sldId id="460" r:id="rId172"/>
    <p:sldId id="461" r:id="rId173"/>
    <p:sldId id="462" r:id="rId174"/>
    <p:sldId id="463" r:id="rId175"/>
    <p:sldId id="464" r:id="rId176"/>
    <p:sldId id="465" r:id="rId177"/>
    <p:sldId id="466" r:id="rId178"/>
    <p:sldId id="467" r:id="rId179"/>
    <p:sldId id="312" r:id="rId180"/>
    <p:sldId id="484" r:id="rId181"/>
    <p:sldId id="511" r:id="rId182"/>
    <p:sldId id="512" r:id="rId183"/>
    <p:sldId id="528" r:id="rId184"/>
    <p:sldId id="513" r:id="rId185"/>
    <p:sldId id="516" r:id="rId186"/>
    <p:sldId id="515" r:id="rId187"/>
    <p:sldId id="517" r:id="rId188"/>
    <p:sldId id="519" r:id="rId189"/>
    <p:sldId id="520" r:id="rId190"/>
    <p:sldId id="521" r:id="rId191"/>
    <p:sldId id="522" r:id="rId192"/>
    <p:sldId id="514" r:id="rId193"/>
    <p:sldId id="529" r:id="rId194"/>
    <p:sldId id="523" r:id="rId195"/>
    <p:sldId id="524" r:id="rId196"/>
    <p:sldId id="525" r:id="rId197"/>
    <p:sldId id="532" r:id="rId198"/>
    <p:sldId id="700" r:id="rId199"/>
    <p:sldId id="547" r:id="rId200"/>
    <p:sldId id="556" r:id="rId201"/>
    <p:sldId id="550" r:id="rId202"/>
    <p:sldId id="526" r:id="rId203"/>
    <p:sldId id="531" r:id="rId204"/>
    <p:sldId id="534" r:id="rId205"/>
    <p:sldId id="557" r:id="rId206"/>
    <p:sldId id="558" r:id="rId207"/>
    <p:sldId id="559" r:id="rId208"/>
    <p:sldId id="533" r:id="rId209"/>
    <p:sldId id="527" r:id="rId210"/>
    <p:sldId id="672" r:id="rId211"/>
    <p:sldId id="673" r:id="rId212"/>
    <p:sldId id="674" r:id="rId213"/>
    <p:sldId id="675" r:id="rId214"/>
    <p:sldId id="676" r:id="rId215"/>
    <p:sldId id="536" r:id="rId216"/>
    <p:sldId id="537" r:id="rId217"/>
    <p:sldId id="538" r:id="rId218"/>
    <p:sldId id="539" r:id="rId219"/>
    <p:sldId id="530" r:id="rId220"/>
    <p:sldId id="542" r:id="rId221"/>
    <p:sldId id="541" r:id="rId222"/>
    <p:sldId id="540" r:id="rId223"/>
    <p:sldId id="703" r:id="rId224"/>
    <p:sldId id="707" r:id="rId225"/>
    <p:sldId id="706" r:id="rId226"/>
    <p:sldId id="543" r:id="rId227"/>
    <p:sldId id="544" r:id="rId228"/>
    <p:sldId id="701" r:id="rId229"/>
    <p:sldId id="608" r:id="rId230"/>
    <p:sldId id="545" r:id="rId231"/>
    <p:sldId id="548" r:id="rId232"/>
    <p:sldId id="549" r:id="rId233"/>
    <p:sldId id="551" r:id="rId234"/>
    <p:sldId id="552" r:id="rId235"/>
    <p:sldId id="702" r:id="rId236"/>
    <p:sldId id="555" r:id="rId237"/>
    <p:sldId id="553" r:id="rId238"/>
    <p:sldId id="554" r:id="rId239"/>
    <p:sldId id="600" r:id="rId240"/>
    <p:sldId id="601" r:id="rId241"/>
    <p:sldId id="708" r:id="rId242"/>
    <p:sldId id="485" r:id="rId243"/>
    <p:sldId id="560" r:id="rId244"/>
    <p:sldId id="563" r:id="rId245"/>
    <p:sldId id="564" r:id="rId246"/>
    <p:sldId id="565" r:id="rId247"/>
    <p:sldId id="566" r:id="rId248"/>
    <p:sldId id="562" r:id="rId249"/>
    <p:sldId id="567" r:id="rId250"/>
    <p:sldId id="603" r:id="rId251"/>
    <p:sldId id="604" r:id="rId252"/>
    <p:sldId id="605" r:id="rId253"/>
    <p:sldId id="606" r:id="rId254"/>
    <p:sldId id="607" r:id="rId255"/>
    <p:sldId id="568" r:id="rId256"/>
    <p:sldId id="570" r:id="rId257"/>
    <p:sldId id="575" r:id="rId258"/>
    <p:sldId id="576" r:id="rId259"/>
    <p:sldId id="577" r:id="rId260"/>
    <p:sldId id="578" r:id="rId261"/>
    <p:sldId id="579" r:id="rId262"/>
    <p:sldId id="580" r:id="rId263"/>
    <p:sldId id="585" r:id="rId264"/>
    <p:sldId id="586" r:id="rId265"/>
    <p:sldId id="587" r:id="rId266"/>
    <p:sldId id="588" r:id="rId267"/>
    <p:sldId id="590" r:id="rId268"/>
    <p:sldId id="589" r:id="rId269"/>
    <p:sldId id="581" r:id="rId270"/>
    <p:sldId id="709" r:id="rId271"/>
    <p:sldId id="584" r:id="rId272"/>
    <p:sldId id="583" r:id="rId273"/>
    <p:sldId id="710" r:id="rId274"/>
    <p:sldId id="711" r:id="rId275"/>
    <p:sldId id="582" r:id="rId276"/>
    <p:sldId id="592" r:id="rId277"/>
    <p:sldId id="591" r:id="rId278"/>
    <p:sldId id="593" r:id="rId279"/>
    <p:sldId id="596" r:id="rId280"/>
    <p:sldId id="597" r:id="rId281"/>
    <p:sldId id="598" r:id="rId282"/>
    <p:sldId id="594" r:id="rId283"/>
    <p:sldId id="595" r:id="rId284"/>
    <p:sldId id="712" r:id="rId285"/>
    <p:sldId id="677" r:id="rId286"/>
    <p:sldId id="678" r:id="rId287"/>
    <p:sldId id="679" r:id="rId288"/>
    <p:sldId id="680" r:id="rId289"/>
    <p:sldId id="681" r:id="rId290"/>
    <p:sldId id="682" r:id="rId291"/>
    <p:sldId id="571" r:id="rId292"/>
    <p:sldId id="573" r:id="rId293"/>
    <p:sldId id="574" r:id="rId294"/>
    <p:sldId id="609" r:id="rId295"/>
    <p:sldId id="660" r:id="rId296"/>
    <p:sldId id="662" r:id="rId297"/>
    <p:sldId id="663" r:id="rId298"/>
    <p:sldId id="661" r:id="rId299"/>
    <p:sldId id="664" r:id="rId300"/>
    <p:sldId id="683" r:id="rId301"/>
    <p:sldId id="684" r:id="rId302"/>
    <p:sldId id="665" r:id="rId303"/>
    <p:sldId id="666" r:id="rId304"/>
    <p:sldId id="668" r:id="rId305"/>
    <p:sldId id="667" r:id="rId306"/>
    <p:sldId id="669" r:id="rId307"/>
    <p:sldId id="685" r:id="rId308"/>
    <p:sldId id="670" r:id="rId309"/>
    <p:sldId id="297" r:id="rId310"/>
    <p:sldId id="298" r:id="rId3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" id="{3948B235-FC7C-4824-ABBE-6E4DEA70B454}">
          <p14:sldIdLst>
            <p14:sldId id="303"/>
            <p14:sldId id="304"/>
          </p14:sldIdLst>
        </p14:section>
        <p14:section name="part.1" id="{7A73BCE1-3738-464C-A67E-32FA602FAE88}">
          <p14:sldIdLst>
            <p14:sldId id="308"/>
            <p14:sldId id="313"/>
          </p14:sldIdLst>
        </p14:section>
        <p14:section name="part.2" id="{F3954F8A-5ACE-465A-A002-839F778520C6}">
          <p14:sldIdLst>
            <p14:sldId id="309"/>
            <p14:sldId id="316"/>
            <p14:sldId id="318"/>
            <p14:sldId id="319"/>
          </p14:sldIdLst>
        </p14:section>
        <p14:section name="제목 없는 구역" id="{5FDC9992-A729-4FF7-A6EB-03F23D3F23E4}">
          <p14:sldIdLst>
            <p14:sldId id="310"/>
            <p14:sldId id="317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part.4" id="{5D139F08-864D-48EA-9698-B6A45A6F01B9}">
          <p14:sldIdLst>
            <p14:sldId id="311"/>
          </p14:sldIdLst>
        </p14:section>
        <p14:section name="Usecase Diagram" id="{64FE8A68-ABD4-4D48-9E25-713289382902}">
          <p14:sldIdLst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</p14:sldIdLst>
        </p14:section>
        <p14:section name="Class Diagram" id="{AF15BD4E-A710-4336-A5B4-26F5AC5F013F}">
          <p14:sldIdLst>
            <p14:sldId id="299"/>
            <p14:sldId id="377"/>
            <p14:sldId id="378"/>
            <p14:sldId id="379"/>
            <p14:sldId id="380"/>
            <p14:sldId id="381"/>
            <p14:sldId id="382"/>
            <p14:sldId id="389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Squence Diagram" id="{6A676869-E1E0-43DD-AD48-E066B60EFA2A}">
          <p14:sldIdLst>
            <p14:sldId id="335"/>
            <p14:sldId id="330"/>
            <p14:sldId id="328"/>
            <p14:sldId id="468"/>
            <p14:sldId id="301"/>
            <p14:sldId id="469"/>
            <p14:sldId id="329"/>
            <p14:sldId id="471"/>
            <p14:sldId id="331"/>
            <p14:sldId id="332"/>
            <p14:sldId id="333"/>
            <p14:sldId id="334"/>
            <p14:sldId id="336"/>
            <p14:sldId id="337"/>
            <p14:sldId id="338"/>
            <p14:sldId id="420"/>
            <p14:sldId id="421"/>
            <p14:sldId id="422"/>
            <p14:sldId id="423"/>
            <p14:sldId id="424"/>
            <p14:sldId id="425"/>
            <p14:sldId id="426"/>
            <p14:sldId id="479"/>
            <p14:sldId id="480"/>
            <p14:sldId id="434"/>
            <p14:sldId id="433"/>
            <p14:sldId id="435"/>
            <p14:sldId id="436"/>
            <p14:sldId id="698"/>
            <p14:sldId id="440"/>
            <p14:sldId id="437"/>
            <p14:sldId id="438"/>
            <p14:sldId id="439"/>
            <p14:sldId id="339"/>
            <p14:sldId id="391"/>
            <p14:sldId id="392"/>
            <p14:sldId id="393"/>
            <p14:sldId id="394"/>
            <p14:sldId id="395"/>
            <p14:sldId id="396"/>
            <p14:sldId id="688"/>
            <p14:sldId id="397"/>
            <p14:sldId id="398"/>
            <p14:sldId id="399"/>
            <p14:sldId id="400"/>
            <p14:sldId id="401"/>
            <p14:sldId id="427"/>
            <p14:sldId id="428"/>
            <p14:sldId id="429"/>
            <p14:sldId id="430"/>
            <p14:sldId id="431"/>
            <p14:sldId id="432"/>
            <p14:sldId id="340"/>
            <p14:sldId id="409"/>
            <p14:sldId id="441"/>
            <p14:sldId id="442"/>
            <p14:sldId id="443"/>
            <p14:sldId id="444"/>
            <p14:sldId id="445"/>
            <p14:sldId id="447"/>
            <p14:sldId id="446"/>
            <p14:sldId id="448"/>
            <p14:sldId id="342"/>
            <p14:sldId id="343"/>
            <p14:sldId id="692"/>
            <p14:sldId id="345"/>
            <p14:sldId id="357"/>
            <p14:sldId id="358"/>
            <p14:sldId id="359"/>
            <p14:sldId id="360"/>
            <p14:sldId id="361"/>
            <p14:sldId id="348"/>
            <p14:sldId id="481"/>
            <p14:sldId id="482"/>
            <p14:sldId id="689"/>
            <p14:sldId id="693"/>
            <p14:sldId id="694"/>
            <p14:sldId id="390"/>
            <p14:sldId id="349"/>
            <p14:sldId id="350"/>
            <p14:sldId id="696"/>
            <p14:sldId id="691"/>
            <p14:sldId id="404"/>
            <p14:sldId id="403"/>
            <p14:sldId id="402"/>
            <p14:sldId id="356"/>
            <p14:sldId id="412"/>
            <p14:sldId id="408"/>
            <p14:sldId id="411"/>
            <p14:sldId id="410"/>
            <p14:sldId id="418"/>
            <p14:sldId id="413"/>
            <p14:sldId id="414"/>
            <p14:sldId id="415"/>
            <p14:sldId id="416"/>
            <p14:sldId id="351"/>
            <p14:sldId id="352"/>
            <p14:sldId id="353"/>
            <p14:sldId id="354"/>
            <p14:sldId id="355"/>
            <p14:sldId id="341"/>
            <p14:sldId id="472"/>
            <p14:sldId id="473"/>
            <p14:sldId id="474"/>
            <p14:sldId id="475"/>
            <p14:sldId id="476"/>
            <p14:sldId id="477"/>
            <p14:sldId id="478"/>
            <p14:sldId id="699"/>
            <p14:sldId id="449"/>
            <p14:sldId id="450"/>
            <p14:sldId id="451"/>
            <p14:sldId id="452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Part.5" id="{ACA88694-01A5-4905-A512-A632B1DF0C5A}">
          <p14:sldIdLst>
            <p14:sldId id="312"/>
            <p14:sldId id="484"/>
            <p14:sldId id="511"/>
            <p14:sldId id="512"/>
            <p14:sldId id="528"/>
            <p14:sldId id="513"/>
            <p14:sldId id="516"/>
            <p14:sldId id="515"/>
            <p14:sldId id="517"/>
            <p14:sldId id="519"/>
            <p14:sldId id="520"/>
            <p14:sldId id="521"/>
            <p14:sldId id="522"/>
            <p14:sldId id="514"/>
            <p14:sldId id="529"/>
            <p14:sldId id="523"/>
            <p14:sldId id="524"/>
            <p14:sldId id="525"/>
            <p14:sldId id="532"/>
            <p14:sldId id="700"/>
            <p14:sldId id="547"/>
            <p14:sldId id="556"/>
            <p14:sldId id="550"/>
            <p14:sldId id="526"/>
            <p14:sldId id="531"/>
            <p14:sldId id="534"/>
            <p14:sldId id="557"/>
            <p14:sldId id="558"/>
            <p14:sldId id="559"/>
            <p14:sldId id="533"/>
            <p14:sldId id="527"/>
            <p14:sldId id="672"/>
            <p14:sldId id="673"/>
            <p14:sldId id="674"/>
            <p14:sldId id="675"/>
            <p14:sldId id="676"/>
            <p14:sldId id="536"/>
            <p14:sldId id="537"/>
            <p14:sldId id="538"/>
            <p14:sldId id="539"/>
            <p14:sldId id="530"/>
            <p14:sldId id="542"/>
            <p14:sldId id="541"/>
            <p14:sldId id="540"/>
            <p14:sldId id="703"/>
            <p14:sldId id="707"/>
            <p14:sldId id="706"/>
            <p14:sldId id="543"/>
            <p14:sldId id="544"/>
            <p14:sldId id="701"/>
            <p14:sldId id="608"/>
            <p14:sldId id="545"/>
            <p14:sldId id="548"/>
            <p14:sldId id="549"/>
            <p14:sldId id="551"/>
            <p14:sldId id="552"/>
            <p14:sldId id="702"/>
            <p14:sldId id="555"/>
            <p14:sldId id="553"/>
            <p14:sldId id="554"/>
            <p14:sldId id="600"/>
            <p14:sldId id="601"/>
            <p14:sldId id="708"/>
            <p14:sldId id="485"/>
            <p14:sldId id="560"/>
            <p14:sldId id="563"/>
            <p14:sldId id="564"/>
            <p14:sldId id="565"/>
            <p14:sldId id="566"/>
            <p14:sldId id="562"/>
            <p14:sldId id="567"/>
            <p14:sldId id="603"/>
            <p14:sldId id="604"/>
            <p14:sldId id="605"/>
            <p14:sldId id="606"/>
            <p14:sldId id="607"/>
            <p14:sldId id="568"/>
            <p14:sldId id="570"/>
            <p14:sldId id="575"/>
            <p14:sldId id="576"/>
            <p14:sldId id="577"/>
            <p14:sldId id="578"/>
            <p14:sldId id="579"/>
            <p14:sldId id="580"/>
            <p14:sldId id="585"/>
            <p14:sldId id="586"/>
            <p14:sldId id="587"/>
            <p14:sldId id="588"/>
            <p14:sldId id="590"/>
            <p14:sldId id="589"/>
            <p14:sldId id="581"/>
            <p14:sldId id="709"/>
            <p14:sldId id="584"/>
            <p14:sldId id="583"/>
            <p14:sldId id="710"/>
            <p14:sldId id="711"/>
            <p14:sldId id="582"/>
            <p14:sldId id="592"/>
            <p14:sldId id="591"/>
            <p14:sldId id="593"/>
            <p14:sldId id="596"/>
            <p14:sldId id="597"/>
            <p14:sldId id="598"/>
            <p14:sldId id="594"/>
            <p14:sldId id="595"/>
            <p14:sldId id="712"/>
            <p14:sldId id="677"/>
            <p14:sldId id="678"/>
            <p14:sldId id="679"/>
            <p14:sldId id="680"/>
            <p14:sldId id="681"/>
            <p14:sldId id="682"/>
            <p14:sldId id="571"/>
            <p14:sldId id="573"/>
            <p14:sldId id="574"/>
            <p14:sldId id="609"/>
            <p14:sldId id="660"/>
            <p14:sldId id="662"/>
            <p14:sldId id="663"/>
            <p14:sldId id="661"/>
            <p14:sldId id="664"/>
            <p14:sldId id="683"/>
            <p14:sldId id="684"/>
            <p14:sldId id="665"/>
            <p14:sldId id="666"/>
            <p14:sldId id="668"/>
            <p14:sldId id="667"/>
            <p14:sldId id="669"/>
            <p14:sldId id="685"/>
            <p14:sldId id="670"/>
          </p14:sldIdLst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605"/>
    <a:srgbClr val="766961"/>
    <a:srgbClr val="00A9EA"/>
    <a:srgbClr val="FAE8F0"/>
    <a:srgbClr val="0194E7"/>
    <a:srgbClr val="FFFFB9"/>
    <a:srgbClr val="068BD5"/>
    <a:srgbClr val="FDF54F"/>
    <a:srgbClr val="59D3F5"/>
    <a:srgbClr val="0D50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6" autoAdjust="0"/>
    <p:restoredTop sz="94809" autoAdjust="0"/>
  </p:normalViewPr>
  <p:slideViewPr>
    <p:cSldViewPr snapToGrid="0" showGuides="1">
      <p:cViewPr>
        <p:scale>
          <a:sx n="75" d="100"/>
          <a:sy n="75" d="100"/>
        </p:scale>
        <p:origin x="-48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290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viewProps" Target="view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notesMaster" Target="notesMasters/notesMaster1.xml"/><Relationship Id="rId31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75800-F8B4-4CC2-AB90-ECC67EA2DA86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FDBB5-9955-4F5F-AE42-F33EF1B0A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FDBB5-9955-4F5F-AE42-F33EF1B0AC36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98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FDBB5-9955-4F5F-AE42-F33EF1B0AC36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208645" y="6588608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jp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JP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jpeg"/><Relationship Id="rId4" Type="http://schemas.openxmlformats.org/officeDocument/2006/relationships/image" Target="../media/image302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7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jpeg"/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jpeg"/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4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jpeg"/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eg"/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jpe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eg"/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jpeg"/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JP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jpeg"/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jp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image" Target="../media/image371.jpe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jpeg"/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jpe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eg"/><Relationship Id="rId2" Type="http://schemas.openxmlformats.org/officeDocument/2006/relationships/image" Target="../media/image376.jpe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eg"/><Relationship Id="rId2" Type="http://schemas.openxmlformats.org/officeDocument/2006/relationships/image" Target="../media/image378.jpe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jpeg"/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jp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6B0B13B-6599-41AD-9554-E4B179931552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5"/>
            <a:ext cx="12192000" cy="6121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247024" y="6130072"/>
            <a:ext cx="5689378" cy="454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1" dirty="0">
                <a:solidFill>
                  <a:schemeClr val="bg1"/>
                </a:solidFill>
                <a:latin typeface="+mn-ea"/>
              </a:rPr>
              <a:t>백승호</a:t>
            </a:r>
            <a:r>
              <a:rPr lang="en-US" altLang="ko-KR" sz="180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801" dirty="0">
                <a:solidFill>
                  <a:schemeClr val="bg1"/>
                </a:solidFill>
                <a:latin typeface="+mn-ea"/>
              </a:rPr>
              <a:t>조장</a:t>
            </a:r>
            <a:r>
              <a:rPr lang="en-US" altLang="ko-KR" sz="1801" dirty="0">
                <a:solidFill>
                  <a:schemeClr val="bg1"/>
                </a:solidFill>
                <a:latin typeface="+mn-ea"/>
              </a:rPr>
              <a:t>) , </a:t>
            </a:r>
            <a:r>
              <a:rPr lang="ko-KR" altLang="en-US" sz="1801" dirty="0">
                <a:solidFill>
                  <a:schemeClr val="bg1"/>
                </a:solidFill>
                <a:latin typeface="+mn-ea"/>
              </a:rPr>
              <a:t>김용진</a:t>
            </a:r>
            <a:r>
              <a:rPr lang="en-US" altLang="ko-KR" sz="180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801" dirty="0">
                <a:solidFill>
                  <a:schemeClr val="bg1"/>
                </a:solidFill>
                <a:latin typeface="+mn-ea"/>
              </a:rPr>
              <a:t>김기훈</a:t>
            </a:r>
            <a:r>
              <a:rPr lang="en-US" altLang="ko-KR" sz="180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801" dirty="0" err="1">
                <a:solidFill>
                  <a:schemeClr val="bg1"/>
                </a:solidFill>
                <a:latin typeface="+mn-ea"/>
              </a:rPr>
              <a:t>성은별</a:t>
            </a:r>
            <a:r>
              <a:rPr lang="en-US" altLang="ko-KR" sz="180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801" dirty="0">
                <a:solidFill>
                  <a:schemeClr val="bg1"/>
                </a:solidFill>
                <a:latin typeface="+mn-ea"/>
              </a:rPr>
              <a:t>김수민</a:t>
            </a:r>
            <a:r>
              <a:rPr lang="en-US" altLang="ko-KR" sz="180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801" dirty="0">
                <a:solidFill>
                  <a:schemeClr val="bg1"/>
                </a:solidFill>
                <a:latin typeface="+mn-ea"/>
              </a:rPr>
              <a:t>이준우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226982" y="2651396"/>
            <a:ext cx="9738050" cy="18621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1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Hotel Festival</a:t>
            </a:r>
            <a:endParaRPr lang="ko-KR" altLang="en-US" sz="11501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975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사용자 계정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3DA5255-7AC0-478C-8DED-25E04E5FB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53" y="1521982"/>
            <a:ext cx="9744075" cy="44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98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56844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기업 마이페이지 비밀번호 수정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B62FAE4-265A-457E-9E61-CA1C69BD9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7744" y="2066678"/>
            <a:ext cx="10961338" cy="4548329"/>
          </a:xfrm>
        </p:spPr>
      </p:pic>
    </p:spTree>
    <p:extLst>
      <p:ext uri="{BB962C8B-B14F-4D97-AF65-F5344CB8AC3E}">
        <p14:creationId xmlns:p14="http://schemas.microsoft.com/office/powerpoint/2010/main" val="28584928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322797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기업 마이페이지 회원 탈퇴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0CAC4C9-C96B-4EA2-A40B-C5D1657AC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0" y="1998297"/>
            <a:ext cx="10895273" cy="4460869"/>
          </a:xfrm>
        </p:spPr>
      </p:pic>
    </p:spTree>
    <p:extLst>
      <p:ext uri="{BB962C8B-B14F-4D97-AF65-F5344CB8AC3E}">
        <p14:creationId xmlns:p14="http://schemas.microsoft.com/office/powerpoint/2010/main" val="1617313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호텔 관리</a:t>
            </a:r>
            <a:endParaRPr lang="en-US" altLang="ko-KR" sz="1801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CA106776-14EA-4F04-904B-F0A42A4E9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8506" y="2176500"/>
            <a:ext cx="9809758" cy="4351338"/>
          </a:xfrm>
        </p:spPr>
      </p:pic>
    </p:spTree>
    <p:extLst>
      <p:ext uri="{BB962C8B-B14F-4D97-AF65-F5344CB8AC3E}">
        <p14:creationId xmlns:p14="http://schemas.microsoft.com/office/powerpoint/2010/main" val="5034141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</a:t>
            </a:r>
            <a:r>
              <a:rPr lang="ko-KR" altLang="en-US" sz="1801" dirty="0" err="1"/>
              <a:t>엑티비티</a:t>
            </a:r>
            <a:r>
              <a:rPr lang="ko-KR" altLang="en-US" sz="1801" dirty="0"/>
              <a:t> 관리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D0C86EB-E8CC-4D51-B4E2-5013FCDCC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3160" y="2155235"/>
            <a:ext cx="9780449" cy="4351338"/>
          </a:xfrm>
        </p:spPr>
      </p:pic>
    </p:spTree>
    <p:extLst>
      <p:ext uri="{BB962C8B-B14F-4D97-AF65-F5344CB8AC3E}">
        <p14:creationId xmlns:p14="http://schemas.microsoft.com/office/powerpoint/2010/main" val="1058982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</a:t>
            </a:r>
            <a:r>
              <a:rPr lang="en-US" altLang="ko-KR" sz="1801" dirty="0"/>
              <a:t>Q&amp;A </a:t>
            </a:r>
            <a:r>
              <a:rPr lang="ko-KR" altLang="en-US" sz="1801" dirty="0"/>
              <a:t>리스트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D21D62C-EBA7-4293-8DF8-0147E9906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2066550"/>
            <a:ext cx="10904848" cy="4351339"/>
          </a:xfrm>
        </p:spPr>
      </p:pic>
    </p:spTree>
    <p:extLst>
      <p:ext uri="{BB962C8B-B14F-4D97-AF65-F5344CB8AC3E}">
        <p14:creationId xmlns:p14="http://schemas.microsoft.com/office/powerpoint/2010/main" val="15198962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</a:t>
            </a:r>
            <a:r>
              <a:rPr lang="en-US" altLang="ko-KR" sz="1801" dirty="0"/>
              <a:t>Q&amp;A </a:t>
            </a:r>
            <a:r>
              <a:rPr lang="ko-KR" altLang="en-US" sz="1801" dirty="0"/>
              <a:t>작성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1123D7-A958-44A1-ABA4-9061F2F8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2095862"/>
            <a:ext cx="10971232" cy="4295212"/>
          </a:xfrm>
        </p:spPr>
      </p:pic>
    </p:spTree>
    <p:extLst>
      <p:ext uri="{BB962C8B-B14F-4D97-AF65-F5344CB8AC3E}">
        <p14:creationId xmlns:p14="http://schemas.microsoft.com/office/powerpoint/2010/main" val="20971490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</a:t>
            </a:r>
            <a:r>
              <a:rPr lang="en-US" altLang="ko-KR" sz="1801" dirty="0"/>
              <a:t>Q&amp;A </a:t>
            </a:r>
            <a:r>
              <a:rPr lang="ko-KR" altLang="en-US" sz="1801" dirty="0"/>
              <a:t>답글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79EC53-9702-412D-B0BC-4886AED7B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2066551"/>
            <a:ext cx="10904848" cy="4450981"/>
          </a:xfrm>
        </p:spPr>
      </p:pic>
    </p:spTree>
    <p:extLst>
      <p:ext uri="{BB962C8B-B14F-4D97-AF65-F5344CB8AC3E}">
        <p14:creationId xmlns:p14="http://schemas.microsoft.com/office/powerpoint/2010/main" val="9670476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</a:t>
            </a:r>
            <a:r>
              <a:rPr lang="en-US" altLang="ko-KR" sz="1801" dirty="0"/>
              <a:t>Q&amp;A </a:t>
            </a:r>
            <a:r>
              <a:rPr lang="ko-KR" altLang="en-US" sz="1801" dirty="0"/>
              <a:t>상세보기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94B3FCF-E918-4FA6-8FE3-84E2F8AFF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2066551"/>
            <a:ext cx="11091282" cy="4373161"/>
          </a:xfrm>
        </p:spPr>
      </p:pic>
    </p:spTree>
    <p:extLst>
      <p:ext uri="{BB962C8B-B14F-4D97-AF65-F5344CB8AC3E}">
        <p14:creationId xmlns:p14="http://schemas.microsoft.com/office/powerpoint/2010/main" val="30917396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</a:t>
            </a:r>
            <a:r>
              <a:rPr lang="en-US" altLang="ko-KR" sz="1801" dirty="0"/>
              <a:t>Q&amp;A </a:t>
            </a:r>
            <a:r>
              <a:rPr lang="ko-KR" altLang="en-US" sz="1801" dirty="0"/>
              <a:t>상세보기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CCE2E17-1293-466B-933E-DFC61C268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6" y="2235758"/>
            <a:ext cx="11075301" cy="4379252"/>
          </a:xfrm>
        </p:spPr>
      </p:pic>
    </p:spTree>
    <p:extLst>
      <p:ext uri="{BB962C8B-B14F-4D97-AF65-F5344CB8AC3E}">
        <p14:creationId xmlns:p14="http://schemas.microsoft.com/office/powerpoint/2010/main" val="8569924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</a:t>
            </a:r>
            <a:r>
              <a:rPr lang="en-US" altLang="ko-KR" sz="1801" dirty="0"/>
              <a:t>Q&amp;A </a:t>
            </a:r>
            <a:r>
              <a:rPr lang="ko-KR" altLang="en-US" sz="1801" dirty="0"/>
              <a:t>수정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C2C6A2-DC42-47E9-8815-56837F232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1998297"/>
            <a:ext cx="10982672" cy="4383049"/>
          </a:xfrm>
        </p:spPr>
      </p:pic>
    </p:spTree>
    <p:extLst>
      <p:ext uri="{BB962C8B-B14F-4D97-AF65-F5344CB8AC3E}">
        <p14:creationId xmlns:p14="http://schemas.microsoft.com/office/powerpoint/2010/main" val="82685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기업 계정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53DEE9E-F258-4DBF-A8D3-BC9A02C12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6" y="1325923"/>
            <a:ext cx="11055870" cy="42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25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dmin with Cogwheels free icon">
            <a:extLst>
              <a:ext uri="{FF2B5EF4-FFF2-40B4-BE49-F238E27FC236}">
                <a16:creationId xmlns:a16="http://schemas.microsoft.com/office/drawing/2014/main" id="{6CEE1ADB-7817-4854-86D3-EDB708B8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430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641118" y="2919680"/>
            <a:ext cx="29097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4416113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48867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관리자 기업 리스트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D7F39D-EA07-41E0-936C-894ECDB92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6355" y="1998296"/>
            <a:ext cx="10776642" cy="4351339"/>
          </a:xfrm>
        </p:spPr>
      </p:pic>
    </p:spTree>
    <p:extLst>
      <p:ext uri="{BB962C8B-B14F-4D97-AF65-F5344CB8AC3E}">
        <p14:creationId xmlns:p14="http://schemas.microsoft.com/office/powerpoint/2010/main" val="18879875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관리자 기업 찾기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E58644-FEA8-4CC6-B5C3-207FF84C3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7744" y="2066553"/>
            <a:ext cx="11091282" cy="4450981"/>
          </a:xfrm>
        </p:spPr>
      </p:pic>
    </p:spTree>
    <p:extLst>
      <p:ext uri="{BB962C8B-B14F-4D97-AF65-F5344CB8AC3E}">
        <p14:creationId xmlns:p14="http://schemas.microsoft.com/office/powerpoint/2010/main" val="688142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관리자 기업 삭제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46A463-CEC3-4669-8206-DB5DCD947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6355" y="2066550"/>
            <a:ext cx="10904848" cy="4548459"/>
          </a:xfrm>
        </p:spPr>
      </p:pic>
    </p:spTree>
    <p:extLst>
      <p:ext uri="{BB962C8B-B14F-4D97-AF65-F5344CB8AC3E}">
        <p14:creationId xmlns:p14="http://schemas.microsoft.com/office/powerpoint/2010/main" val="29537786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44003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관리자 유저 리스트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98CE58-0AF2-492E-B03D-1E5D01A60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9970" y="2066550"/>
            <a:ext cx="10971232" cy="4548459"/>
          </a:xfrm>
        </p:spPr>
      </p:pic>
    </p:spTree>
    <p:extLst>
      <p:ext uri="{BB962C8B-B14F-4D97-AF65-F5344CB8AC3E}">
        <p14:creationId xmlns:p14="http://schemas.microsoft.com/office/powerpoint/2010/main" val="25423726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관리자 유저 찾기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933DF5-5F29-4089-BDD2-A2C60463D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7744" y="2083358"/>
            <a:ext cx="11013458" cy="4414718"/>
          </a:xfrm>
        </p:spPr>
      </p:pic>
    </p:spTree>
    <p:extLst>
      <p:ext uri="{BB962C8B-B14F-4D97-AF65-F5344CB8AC3E}">
        <p14:creationId xmlns:p14="http://schemas.microsoft.com/office/powerpoint/2010/main" val="2854525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관리자 유저 삭제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0CA65D-DC56-4DDE-B613-D1DC74DD9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7744" y="1998297"/>
            <a:ext cx="11013458" cy="4616713"/>
          </a:xfrm>
        </p:spPr>
      </p:pic>
    </p:spTree>
    <p:extLst>
      <p:ext uri="{BB962C8B-B14F-4D97-AF65-F5344CB8AC3E}">
        <p14:creationId xmlns:p14="http://schemas.microsoft.com/office/powerpoint/2010/main" val="6644395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35003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관리자 유저 블랙리스트 등록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74A581E-0A06-46CC-9B53-28ECBDF0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9970" y="1998297"/>
            <a:ext cx="11091282" cy="4616713"/>
          </a:xfrm>
        </p:spPr>
      </p:pic>
    </p:spTree>
    <p:extLst>
      <p:ext uri="{BB962C8B-B14F-4D97-AF65-F5344CB8AC3E}">
        <p14:creationId xmlns:p14="http://schemas.microsoft.com/office/powerpoint/2010/main" val="3648490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35003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관리자 유저 블랙리스트 삭제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7A0996-7733-4FCB-9D61-5A3818909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9971" y="1998296"/>
            <a:ext cx="10919109" cy="4351339"/>
          </a:xfrm>
        </p:spPr>
      </p:pic>
    </p:spTree>
    <p:extLst>
      <p:ext uri="{BB962C8B-B14F-4D97-AF65-F5344CB8AC3E}">
        <p14:creationId xmlns:p14="http://schemas.microsoft.com/office/powerpoint/2010/main" val="26075633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35003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관리자 유저 블랙리스트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3780D0F-E938-41ED-8638-07E844F8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9970" y="2156365"/>
            <a:ext cx="10971232" cy="4351339"/>
          </a:xfrm>
        </p:spPr>
      </p:pic>
    </p:spTree>
    <p:extLst>
      <p:ext uri="{BB962C8B-B14F-4D97-AF65-F5344CB8AC3E}">
        <p14:creationId xmlns:p14="http://schemas.microsoft.com/office/powerpoint/2010/main" val="118570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호텔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9D0D3D3-BCA0-4180-BEF3-DC6CD8590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61" y="1012374"/>
            <a:ext cx="8306873" cy="57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07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tel free icon">
            <a:extLst>
              <a:ext uri="{FF2B5EF4-FFF2-40B4-BE49-F238E27FC236}">
                <a16:creationId xmlns:a16="http://schemas.microsoft.com/office/drawing/2014/main" id="{DEDBCED4-CC51-40D5-9B23-AD39E041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16" y="83586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User free icon">
            <a:extLst>
              <a:ext uri="{FF2B5EF4-FFF2-40B4-BE49-F238E27FC236}">
                <a16:creationId xmlns:a16="http://schemas.microsoft.com/office/drawing/2014/main" id="{2A824C2B-16DD-4960-8A35-656D663E6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14" y="1160721"/>
            <a:ext cx="4876800" cy="48768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ADF19-6570-4774-A79F-43B1B9B2E34E}"/>
              </a:ext>
            </a:extLst>
          </p:cNvPr>
          <p:cNvSpPr txBox="1"/>
          <p:nvPr/>
        </p:nvSpPr>
        <p:spPr>
          <a:xfrm>
            <a:off x="8049278" y="4234370"/>
            <a:ext cx="2111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User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083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79DB979F-4F2C-45D1-A7E1-FF19E4DC7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4" y="1998425"/>
            <a:ext cx="9943773" cy="4351338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432720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검색</a:t>
            </a:r>
            <a:r>
              <a:rPr lang="en-US" altLang="ko-KR" sz="1801" dirty="0"/>
              <a:t>(</a:t>
            </a:r>
            <a:r>
              <a:rPr lang="ko-KR" altLang="en-US" sz="1801" dirty="0"/>
              <a:t>메인 화면</a:t>
            </a:r>
            <a:r>
              <a:rPr lang="en-US" altLang="ko-KR" sz="1801" dirty="0"/>
              <a:t>, </a:t>
            </a:r>
            <a:r>
              <a:rPr lang="ko-KR" altLang="en-US" sz="1801" dirty="0"/>
              <a:t>필터 </a:t>
            </a:r>
            <a:r>
              <a:rPr lang="en-US" altLang="ko-KR" sz="1801" dirty="0"/>
              <a:t>X)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67E5C0-8F00-444E-9B23-21D0422CB8D0}"/>
              </a:ext>
            </a:extLst>
          </p:cNvPr>
          <p:cNvSpPr/>
          <p:nvPr/>
        </p:nvSpPr>
        <p:spPr>
          <a:xfrm>
            <a:off x="5762847" y="3515191"/>
            <a:ext cx="1562985" cy="248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5971640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37CFE1-6A83-4064-9273-E146CF5E7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49" y="307471"/>
            <a:ext cx="8073345" cy="6465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48FCD3-E9AA-4215-8BDE-C360D4DECF10}"/>
              </a:ext>
            </a:extLst>
          </p:cNvPr>
          <p:cNvSpPr txBox="1"/>
          <p:nvPr/>
        </p:nvSpPr>
        <p:spPr>
          <a:xfrm>
            <a:off x="152949" y="438118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searchResult</a:t>
            </a:r>
            <a:endParaRPr lang="en-US" altLang="ko-KR" sz="1801" dirty="0"/>
          </a:p>
        </p:txBody>
      </p:sp>
    </p:spTree>
    <p:extLst>
      <p:ext uri="{BB962C8B-B14F-4D97-AF65-F5344CB8AC3E}">
        <p14:creationId xmlns:p14="http://schemas.microsoft.com/office/powerpoint/2010/main" val="926707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4"/>
            <a:ext cx="52707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검색</a:t>
            </a:r>
            <a:r>
              <a:rPr lang="en-US" altLang="ko-KR" sz="1801" dirty="0"/>
              <a:t>(</a:t>
            </a:r>
            <a:r>
              <a:rPr lang="ko-KR" altLang="en-US" sz="1801" dirty="0"/>
              <a:t>필터</a:t>
            </a:r>
            <a:r>
              <a:rPr lang="en-US" altLang="ko-KR" sz="1801" dirty="0"/>
              <a:t>: Max Price)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F9F28B6-885D-4004-B66B-29085B2EF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1913174"/>
            <a:ext cx="11191922" cy="4701835"/>
          </a:xfrm>
        </p:spPr>
      </p:pic>
    </p:spTree>
    <p:extLst>
      <p:ext uri="{BB962C8B-B14F-4D97-AF65-F5344CB8AC3E}">
        <p14:creationId xmlns:p14="http://schemas.microsoft.com/office/powerpoint/2010/main" val="38271554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4"/>
            <a:ext cx="52707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검색</a:t>
            </a:r>
            <a:r>
              <a:rPr lang="en-US" altLang="ko-KR" sz="1801" dirty="0"/>
              <a:t>(</a:t>
            </a:r>
            <a:r>
              <a:rPr lang="ko-KR" altLang="en-US" sz="1801" dirty="0"/>
              <a:t>필터</a:t>
            </a:r>
            <a:r>
              <a:rPr lang="en-US" altLang="ko-KR" sz="1801" dirty="0"/>
              <a:t>: Max Review)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9AA685B-7363-4998-86A1-C4C7BBDCD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4" y="2066553"/>
            <a:ext cx="11449456" cy="4733004"/>
          </a:xfrm>
        </p:spPr>
      </p:pic>
    </p:spTree>
    <p:extLst>
      <p:ext uri="{BB962C8B-B14F-4D97-AF65-F5344CB8AC3E}">
        <p14:creationId xmlns:p14="http://schemas.microsoft.com/office/powerpoint/2010/main" val="10929578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4"/>
            <a:ext cx="52707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검색</a:t>
            </a:r>
            <a:r>
              <a:rPr lang="en-US" altLang="ko-KR" sz="1801" dirty="0"/>
              <a:t>(</a:t>
            </a:r>
            <a:r>
              <a:rPr lang="ko-KR" altLang="en-US" sz="1801" dirty="0"/>
              <a:t>필터</a:t>
            </a:r>
            <a:r>
              <a:rPr lang="en-US" altLang="ko-KR" sz="1801" dirty="0"/>
              <a:t>: Max Star)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4CA28BF-39AF-412C-B11A-1D8EA8097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9" y="1998299"/>
            <a:ext cx="11381362" cy="4733004"/>
          </a:xfrm>
        </p:spPr>
      </p:pic>
    </p:spTree>
    <p:extLst>
      <p:ext uri="{BB962C8B-B14F-4D97-AF65-F5344CB8AC3E}">
        <p14:creationId xmlns:p14="http://schemas.microsoft.com/office/powerpoint/2010/main" val="2262311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4"/>
            <a:ext cx="52707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검색</a:t>
            </a:r>
            <a:r>
              <a:rPr lang="en-US" altLang="ko-KR" sz="1801" dirty="0"/>
              <a:t>(</a:t>
            </a:r>
            <a:r>
              <a:rPr lang="ko-KR" altLang="en-US" sz="1801" dirty="0"/>
              <a:t>필터</a:t>
            </a:r>
            <a:r>
              <a:rPr lang="en-US" altLang="ko-KR" sz="1801" dirty="0"/>
              <a:t>: Min Price)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EA8D953-1020-456D-A30F-09F6E48D9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1998298"/>
            <a:ext cx="11207902" cy="4759122"/>
          </a:xfrm>
        </p:spPr>
      </p:pic>
    </p:spTree>
    <p:extLst>
      <p:ext uri="{BB962C8B-B14F-4D97-AF65-F5344CB8AC3E}">
        <p14:creationId xmlns:p14="http://schemas.microsoft.com/office/powerpoint/2010/main" val="18281565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4"/>
            <a:ext cx="52707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검색</a:t>
            </a:r>
            <a:r>
              <a:rPr lang="en-US" altLang="ko-KR" sz="1801" dirty="0"/>
              <a:t>(</a:t>
            </a:r>
            <a:r>
              <a:rPr lang="ko-KR" altLang="en-US" sz="1801" dirty="0"/>
              <a:t>필터</a:t>
            </a:r>
            <a:r>
              <a:rPr lang="en-US" altLang="ko-KR" sz="1801" dirty="0"/>
              <a:t>: Min Review)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D721771-6473-41CB-B13E-73DE0D71A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2066552"/>
            <a:ext cx="11091282" cy="4605010"/>
          </a:xfrm>
        </p:spPr>
      </p:pic>
    </p:spTree>
    <p:extLst>
      <p:ext uri="{BB962C8B-B14F-4D97-AF65-F5344CB8AC3E}">
        <p14:creationId xmlns:p14="http://schemas.microsoft.com/office/powerpoint/2010/main" val="14980037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4"/>
            <a:ext cx="52707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검색</a:t>
            </a:r>
            <a:r>
              <a:rPr lang="en-US" altLang="ko-KR" sz="1801" dirty="0"/>
              <a:t>(</a:t>
            </a:r>
            <a:r>
              <a:rPr lang="ko-KR" altLang="en-US" sz="1801" dirty="0"/>
              <a:t>필터</a:t>
            </a:r>
            <a:r>
              <a:rPr lang="en-US" altLang="ko-KR" sz="1801" dirty="0"/>
              <a:t>: Min Star)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459BE4B-BCE1-4DA1-A3DF-A05A58F5F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1998296"/>
            <a:ext cx="11091282" cy="4801259"/>
          </a:xfrm>
        </p:spPr>
      </p:pic>
    </p:spTree>
    <p:extLst>
      <p:ext uri="{BB962C8B-B14F-4D97-AF65-F5344CB8AC3E}">
        <p14:creationId xmlns:p14="http://schemas.microsoft.com/office/powerpoint/2010/main" val="36104947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28439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상세 보기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9FA3960-520C-4604-9CCE-C7547E87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2066550"/>
            <a:ext cx="11091282" cy="4351339"/>
          </a:xfrm>
        </p:spPr>
      </p:pic>
    </p:spTree>
    <p:extLst>
      <p:ext uri="{BB962C8B-B14F-4D97-AF65-F5344CB8AC3E}">
        <p14:creationId xmlns:p14="http://schemas.microsoft.com/office/powerpoint/2010/main" val="312463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객실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E56E7EE-D512-4AFD-9628-9E8C1D39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243012"/>
            <a:ext cx="11049056" cy="50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456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28439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상세 위시 등록</a:t>
            </a:r>
            <a:endParaRPr lang="en-US" altLang="ko-KR" sz="180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D668227-B228-4ED6-9864-30B8443DB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998296"/>
            <a:ext cx="10971232" cy="4351339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D0A953-C6C3-430E-8DC5-122F610F081E}"/>
              </a:ext>
            </a:extLst>
          </p:cNvPr>
          <p:cNvSpPr/>
          <p:nvPr/>
        </p:nvSpPr>
        <p:spPr>
          <a:xfrm>
            <a:off x="6464595" y="4805916"/>
            <a:ext cx="3048191" cy="1807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171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28439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상세 위시 해제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AB9C3C0-0D65-4BC9-9B4F-4D5F17177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2066550"/>
            <a:ext cx="11091282" cy="4351339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16C29-3F7A-406F-AA5A-85BB6B738DD0}"/>
              </a:ext>
            </a:extLst>
          </p:cNvPr>
          <p:cNvSpPr/>
          <p:nvPr/>
        </p:nvSpPr>
        <p:spPr>
          <a:xfrm>
            <a:off x="6464595" y="4805916"/>
            <a:ext cx="3048191" cy="1807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601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44F326-9019-4943-9460-6A915803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42" y="0"/>
            <a:ext cx="549451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2C6BDA-E16D-4513-AD3B-88ABBF502926}"/>
              </a:ext>
            </a:extLst>
          </p:cNvPr>
          <p:cNvSpPr txBox="1"/>
          <p:nvPr/>
        </p:nvSpPr>
        <p:spPr>
          <a:xfrm>
            <a:off x="163580" y="310527"/>
            <a:ext cx="340896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>
                <a:latin typeface="+mn-ea"/>
              </a:rPr>
              <a:t>hotelContentWish</a:t>
            </a:r>
            <a:r>
              <a:rPr lang="ko-KR" altLang="en-US" sz="1801" dirty="0" err="1"/>
              <a:t>메소드동작</a:t>
            </a:r>
            <a:endParaRPr lang="en-US" altLang="ko-KR" sz="1801" dirty="0"/>
          </a:p>
        </p:txBody>
      </p:sp>
    </p:spTree>
    <p:extLst>
      <p:ext uri="{BB962C8B-B14F-4D97-AF65-F5344CB8AC3E}">
        <p14:creationId xmlns:p14="http://schemas.microsoft.com/office/powerpoint/2010/main" val="11354873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66467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</a:t>
            </a:r>
            <a:r>
              <a:rPr lang="ko-KR" altLang="en-US" sz="1801" dirty="0" err="1"/>
              <a:t>검색창</a:t>
            </a:r>
            <a:r>
              <a:rPr lang="ko-KR" altLang="en-US" sz="1801" dirty="0"/>
              <a:t> 위시 등록</a:t>
            </a:r>
            <a:endParaRPr lang="en-US" altLang="ko-KR" sz="180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FE39E93-3EFD-4AF0-BD8E-B3BA21A3C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3" y="1998425"/>
            <a:ext cx="10077264" cy="4351338"/>
          </a:xfrm>
        </p:spPr>
      </p:pic>
    </p:spTree>
    <p:extLst>
      <p:ext uri="{BB962C8B-B14F-4D97-AF65-F5344CB8AC3E}">
        <p14:creationId xmlns:p14="http://schemas.microsoft.com/office/powerpoint/2010/main" val="1956095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5264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</a:t>
            </a:r>
            <a:r>
              <a:rPr lang="ko-KR" altLang="en-US" sz="1801" dirty="0" err="1"/>
              <a:t>검색창</a:t>
            </a:r>
            <a:r>
              <a:rPr lang="ko-KR" altLang="en-US" sz="1801" dirty="0"/>
              <a:t> 위시 해제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D0A538-661C-4D3C-A40D-045D23273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4" y="2066679"/>
            <a:ext cx="10982672" cy="4351338"/>
          </a:xfrm>
        </p:spPr>
      </p:pic>
    </p:spTree>
    <p:extLst>
      <p:ext uri="{BB962C8B-B14F-4D97-AF65-F5344CB8AC3E}">
        <p14:creationId xmlns:p14="http://schemas.microsoft.com/office/powerpoint/2010/main" val="11951764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28439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비회원 위시리스트 </a:t>
            </a:r>
            <a:endParaRPr lang="en-US" altLang="ko-KR" sz="180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E2795D-9A11-4ED7-B6E4-6C68D7F6A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2051801"/>
            <a:ext cx="10852727" cy="4333876"/>
          </a:xfrm>
        </p:spPr>
      </p:pic>
    </p:spTree>
    <p:extLst>
      <p:ext uri="{BB962C8B-B14F-4D97-AF65-F5344CB8AC3E}">
        <p14:creationId xmlns:p14="http://schemas.microsoft.com/office/powerpoint/2010/main" val="36176244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529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상세</a:t>
            </a:r>
            <a:r>
              <a:rPr lang="en-US" altLang="ko-KR" sz="1801" dirty="0"/>
              <a:t>(</a:t>
            </a:r>
            <a:r>
              <a:rPr lang="ko-KR" altLang="en-US" sz="1801" dirty="0"/>
              <a:t>객실 번호 선택</a:t>
            </a:r>
            <a:r>
              <a:rPr lang="en-US" altLang="ko-KR" sz="1801" dirty="0"/>
              <a:t>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2F6521-C0A2-4411-8EBD-3383CD01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1998296"/>
            <a:ext cx="11191922" cy="4702489"/>
          </a:xfrm>
        </p:spPr>
      </p:pic>
    </p:spTree>
    <p:extLst>
      <p:ext uri="{BB962C8B-B14F-4D97-AF65-F5344CB8AC3E}">
        <p14:creationId xmlns:p14="http://schemas.microsoft.com/office/powerpoint/2010/main" val="28078122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예약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836B18-BA4E-4FC8-996A-9AB60D0C6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998297"/>
            <a:ext cx="11049056" cy="4616713"/>
          </a:xfrm>
        </p:spPr>
      </p:pic>
    </p:spTree>
    <p:extLst>
      <p:ext uri="{BB962C8B-B14F-4D97-AF65-F5344CB8AC3E}">
        <p14:creationId xmlns:p14="http://schemas.microsoft.com/office/powerpoint/2010/main" val="34202791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3" y="1628965"/>
            <a:ext cx="317504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</a:t>
            </a:r>
            <a:r>
              <a:rPr lang="ko-KR" altLang="en-US" sz="1801"/>
              <a:t>리뷰 전체 보기</a:t>
            </a:r>
            <a:endParaRPr lang="en-US" altLang="ko-KR" sz="1801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7B835116-CE28-4A9E-BBB9-CA36DDF9B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5612" y="1998425"/>
            <a:ext cx="9457771" cy="47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8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tel free icon">
            <a:extLst>
              <a:ext uri="{FF2B5EF4-FFF2-40B4-BE49-F238E27FC236}">
                <a16:creationId xmlns:a16="http://schemas.microsoft.com/office/drawing/2014/main" id="{DEDBCED4-CC51-40D5-9B23-AD39E041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67" y="87716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usiness and trade free icon">
            <a:extLst>
              <a:ext uri="{FF2B5EF4-FFF2-40B4-BE49-F238E27FC236}">
                <a16:creationId xmlns:a16="http://schemas.microsoft.com/office/drawing/2014/main" id="{909C9387-CEA4-4E81-A972-911FA6CE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91" y="87716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8BBA56-F4A6-4B47-9C71-BF03FF5797CA}"/>
              </a:ext>
            </a:extLst>
          </p:cNvPr>
          <p:cNvSpPr txBox="1"/>
          <p:nvPr/>
        </p:nvSpPr>
        <p:spPr>
          <a:xfrm>
            <a:off x="6806765" y="2767280"/>
            <a:ext cx="4107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Company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07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액티비티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39F79F6-E31A-4EB2-83F4-45D8EC0C9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2" y="1027353"/>
            <a:ext cx="11049056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939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424938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리스트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FACE22-794A-41C3-94B4-3EE70AE1D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1998297"/>
            <a:ext cx="11191922" cy="4616713"/>
          </a:xfrm>
        </p:spPr>
      </p:pic>
    </p:spTree>
    <p:extLst>
      <p:ext uri="{BB962C8B-B14F-4D97-AF65-F5344CB8AC3E}">
        <p14:creationId xmlns:p14="http://schemas.microsoft.com/office/powerpoint/2010/main" val="6595288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318906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등록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CDBC5E-E0F9-4BB0-BDA1-33F02DA35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998297"/>
            <a:ext cx="11049056" cy="4616713"/>
          </a:xfrm>
        </p:spPr>
      </p:pic>
    </p:spTree>
    <p:extLst>
      <p:ext uri="{BB962C8B-B14F-4D97-AF65-F5344CB8AC3E}">
        <p14:creationId xmlns:p14="http://schemas.microsoft.com/office/powerpoint/2010/main" val="13160205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311124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수정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244A1C-D80E-4A86-BD93-513501AC4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2182844"/>
            <a:ext cx="10982672" cy="4616713"/>
          </a:xfrm>
        </p:spPr>
      </p:pic>
    </p:spTree>
    <p:extLst>
      <p:ext uri="{BB962C8B-B14F-4D97-AF65-F5344CB8AC3E}">
        <p14:creationId xmlns:p14="http://schemas.microsoft.com/office/powerpoint/2010/main" val="19624193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1696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삭제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CC8824-AF94-4682-AE33-4D74EE1E9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1998297"/>
            <a:ext cx="11207902" cy="4616713"/>
          </a:xfrm>
        </p:spPr>
      </p:pic>
    </p:spTree>
    <p:extLst>
      <p:ext uri="{BB962C8B-B14F-4D97-AF65-F5344CB8AC3E}">
        <p14:creationId xmlns:p14="http://schemas.microsoft.com/office/powerpoint/2010/main" val="26511892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73186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객실 그룹 리스트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EC8116-F3B2-41EB-84F3-C9BB2A4F3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1909238"/>
            <a:ext cx="10945355" cy="4705771"/>
          </a:xfrm>
        </p:spPr>
      </p:pic>
    </p:spTree>
    <p:extLst>
      <p:ext uri="{BB962C8B-B14F-4D97-AF65-F5344CB8AC3E}">
        <p14:creationId xmlns:p14="http://schemas.microsoft.com/office/powerpoint/2010/main" val="31210651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65404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객실 그룹 등록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749D38-EA9E-4DBB-88C3-D3FDDD112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1" y="1998299"/>
            <a:ext cx="10957771" cy="4548418"/>
          </a:xfrm>
        </p:spPr>
      </p:pic>
    </p:spTree>
    <p:extLst>
      <p:ext uri="{BB962C8B-B14F-4D97-AF65-F5344CB8AC3E}">
        <p14:creationId xmlns:p14="http://schemas.microsoft.com/office/powerpoint/2010/main" val="182477899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49455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객실 그룹 수정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37D6F1-3BFF-41D8-A124-D65CDCFFD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2066550"/>
            <a:ext cx="11013458" cy="4548459"/>
          </a:xfrm>
        </p:spPr>
      </p:pic>
    </p:spTree>
    <p:extLst>
      <p:ext uri="{BB962C8B-B14F-4D97-AF65-F5344CB8AC3E}">
        <p14:creationId xmlns:p14="http://schemas.microsoft.com/office/powerpoint/2010/main" val="30627358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42013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객실 그룹 삭제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103E483-19C0-4F33-A140-99FE6B7C2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1998297"/>
            <a:ext cx="11191922" cy="4616713"/>
          </a:xfrm>
        </p:spPr>
      </p:pic>
    </p:spTree>
    <p:extLst>
      <p:ext uri="{BB962C8B-B14F-4D97-AF65-F5344CB8AC3E}">
        <p14:creationId xmlns:p14="http://schemas.microsoft.com/office/powerpoint/2010/main" val="27233882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389918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객실 리스트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EF2031-3393-4200-81BA-FCA4E673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6" y="2066553"/>
            <a:ext cx="10997477" cy="4421797"/>
          </a:xfrm>
        </p:spPr>
      </p:pic>
    </p:spTree>
    <p:extLst>
      <p:ext uri="{BB962C8B-B14F-4D97-AF65-F5344CB8AC3E}">
        <p14:creationId xmlns:p14="http://schemas.microsoft.com/office/powerpoint/2010/main" val="33125884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27661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객실 추가 </a:t>
            </a:r>
            <a:r>
              <a:rPr lang="en-US" altLang="ko-KR" sz="1801" dirty="0"/>
              <a:t>(</a:t>
            </a:r>
            <a:r>
              <a:rPr lang="ko-KR" altLang="en-US" sz="1801" dirty="0"/>
              <a:t>상세목록</a:t>
            </a:r>
            <a:r>
              <a:rPr lang="en-US" altLang="ko-KR" sz="1801" dirty="0"/>
              <a:t>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6344DBD-19AC-4B52-891A-628861479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1998297"/>
            <a:ext cx="11091282" cy="4616713"/>
          </a:xfrm>
        </p:spPr>
      </p:pic>
    </p:spTree>
    <p:extLst>
      <p:ext uri="{BB962C8B-B14F-4D97-AF65-F5344CB8AC3E}">
        <p14:creationId xmlns:p14="http://schemas.microsoft.com/office/powerpoint/2010/main" val="8934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액티비티 프로그램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91838F-ED4A-4137-B856-5E2535D88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4" y="1802533"/>
            <a:ext cx="10587082" cy="341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91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76105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객실 삭제 </a:t>
            </a:r>
            <a:r>
              <a:rPr lang="en-US" altLang="ko-KR" sz="1801" dirty="0"/>
              <a:t>(</a:t>
            </a:r>
            <a:r>
              <a:rPr lang="ko-KR" altLang="en-US" sz="1801" dirty="0"/>
              <a:t>상세목록</a:t>
            </a:r>
            <a:r>
              <a:rPr lang="en-US" altLang="ko-KR" sz="1801" dirty="0"/>
              <a:t>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FCC54F-1E81-4D11-9014-3E7452F27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2066550"/>
            <a:ext cx="11013458" cy="4382887"/>
          </a:xfrm>
        </p:spPr>
      </p:pic>
    </p:spTree>
    <p:extLst>
      <p:ext uri="{BB962C8B-B14F-4D97-AF65-F5344CB8AC3E}">
        <p14:creationId xmlns:p14="http://schemas.microsoft.com/office/powerpoint/2010/main" val="31358810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35100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객실 비활성화 </a:t>
            </a:r>
            <a:r>
              <a:rPr lang="en-US" altLang="ko-KR" sz="1801" dirty="0"/>
              <a:t>(</a:t>
            </a:r>
            <a:r>
              <a:rPr lang="ko-KR" altLang="en-US" sz="1801" dirty="0"/>
              <a:t>상세목록</a:t>
            </a:r>
            <a:r>
              <a:rPr lang="en-US" altLang="ko-KR" sz="1801" dirty="0"/>
              <a:t>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3F8C53-F332-4AE5-B51E-AB9DBF683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2066551"/>
            <a:ext cx="11091282" cy="4527390"/>
          </a:xfrm>
        </p:spPr>
      </p:pic>
    </p:spTree>
    <p:extLst>
      <p:ext uri="{BB962C8B-B14F-4D97-AF65-F5344CB8AC3E}">
        <p14:creationId xmlns:p14="http://schemas.microsoft.com/office/powerpoint/2010/main" val="19792740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객실 활성화 </a:t>
            </a:r>
            <a:r>
              <a:rPr lang="en-US" altLang="ko-KR" sz="1801" dirty="0"/>
              <a:t>(</a:t>
            </a:r>
            <a:r>
              <a:rPr lang="ko-KR" altLang="en-US" sz="1801" dirty="0"/>
              <a:t>상세목록</a:t>
            </a:r>
            <a:r>
              <a:rPr lang="en-US" altLang="ko-KR" sz="1801" dirty="0"/>
              <a:t>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74A873-4D1F-41C8-A2D2-DA15B7E02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1998297"/>
            <a:ext cx="11091282" cy="4616713"/>
          </a:xfrm>
        </p:spPr>
      </p:pic>
    </p:spTree>
    <p:extLst>
      <p:ext uri="{BB962C8B-B14F-4D97-AF65-F5344CB8AC3E}">
        <p14:creationId xmlns:p14="http://schemas.microsoft.com/office/powerpoint/2010/main" val="38156956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601360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리스트에서 예약 관리 페이지 이동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6FEF9B-7433-4C7C-A19E-2201C31F9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2066550"/>
            <a:ext cx="11091282" cy="4548459"/>
          </a:xfrm>
        </p:spPr>
      </p:pic>
    </p:spTree>
    <p:extLst>
      <p:ext uri="{BB962C8B-B14F-4D97-AF65-F5344CB8AC3E}">
        <p14:creationId xmlns:p14="http://schemas.microsoft.com/office/powerpoint/2010/main" val="34308443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67545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체크인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E82B2A0-7394-4C07-848B-A77276300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998297"/>
            <a:ext cx="11091282" cy="4470597"/>
          </a:xfrm>
        </p:spPr>
      </p:pic>
    </p:spTree>
    <p:extLst>
      <p:ext uri="{BB962C8B-B14F-4D97-AF65-F5344CB8AC3E}">
        <p14:creationId xmlns:p14="http://schemas.microsoft.com/office/powerpoint/2010/main" val="18424882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418128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체크아웃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C6AE33-68BE-43BD-AA2D-26CE75EA6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1899227"/>
            <a:ext cx="11091282" cy="4637762"/>
          </a:xfrm>
        </p:spPr>
      </p:pic>
    </p:spTree>
    <p:extLst>
      <p:ext uri="{BB962C8B-B14F-4D97-AF65-F5344CB8AC3E}">
        <p14:creationId xmlns:p14="http://schemas.microsoft.com/office/powerpoint/2010/main" val="4077023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401591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예약 승인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5E2180-A418-449A-883E-A0D9BA52A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2066551"/>
            <a:ext cx="11186809" cy="4527390"/>
          </a:xfrm>
        </p:spPr>
      </p:pic>
    </p:spTree>
    <p:extLst>
      <p:ext uri="{BB962C8B-B14F-4D97-AF65-F5344CB8AC3E}">
        <p14:creationId xmlns:p14="http://schemas.microsoft.com/office/powerpoint/2010/main" val="40401636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477467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호텔 예약 거절</a:t>
            </a:r>
            <a:endParaRPr lang="en-US" altLang="ko-KR" sz="1801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C1455584-88F7-4EFD-9DA1-31846B386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2066550"/>
            <a:ext cx="11091282" cy="4548459"/>
          </a:xfrm>
        </p:spPr>
      </p:pic>
    </p:spTree>
    <p:extLst>
      <p:ext uri="{BB962C8B-B14F-4D97-AF65-F5344CB8AC3E}">
        <p14:creationId xmlns:p14="http://schemas.microsoft.com/office/powerpoint/2010/main" val="3110714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festyle free icon">
            <a:extLst>
              <a:ext uri="{FF2B5EF4-FFF2-40B4-BE49-F238E27FC236}">
                <a16:creationId xmlns:a16="http://schemas.microsoft.com/office/drawing/2014/main" id="{D9973BDE-B444-4240-83EB-4D2B63117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3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1782678" y="2767280"/>
            <a:ext cx="3297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Activity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4" descr="User free icon">
            <a:extLst>
              <a:ext uri="{FF2B5EF4-FFF2-40B4-BE49-F238E27FC236}">
                <a16:creationId xmlns:a16="http://schemas.microsoft.com/office/drawing/2014/main" id="{E7644689-38D5-4196-8BD3-58A624848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91" y="990600"/>
            <a:ext cx="4876800" cy="48768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CB5BF-9D92-4540-A086-BE7275DE0640}"/>
              </a:ext>
            </a:extLst>
          </p:cNvPr>
          <p:cNvSpPr txBox="1"/>
          <p:nvPr/>
        </p:nvSpPr>
        <p:spPr>
          <a:xfrm>
            <a:off x="8368255" y="4064249"/>
            <a:ext cx="2111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User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27381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검색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CFB0FF4-8C11-4EAD-9BFF-BB8DA5F57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9970" y="1998424"/>
            <a:ext cx="11049056" cy="4616584"/>
          </a:xfrm>
        </p:spPr>
      </p:pic>
    </p:spTree>
    <p:extLst>
      <p:ext uri="{BB962C8B-B14F-4D97-AF65-F5344CB8AC3E}">
        <p14:creationId xmlns:p14="http://schemas.microsoft.com/office/powerpoint/2010/main" val="2246726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호텔 예약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D3D3C29-E043-41E9-A330-C09DF95BC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76" y="934990"/>
            <a:ext cx="9886950" cy="56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682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필터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179E137-1980-4B0B-9A30-820500631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1998424"/>
            <a:ext cx="11091282" cy="4616584"/>
          </a:xfrm>
        </p:spPr>
      </p:pic>
    </p:spTree>
    <p:extLst>
      <p:ext uri="{BB962C8B-B14F-4D97-AF65-F5344CB8AC3E}">
        <p14:creationId xmlns:p14="http://schemas.microsoft.com/office/powerpoint/2010/main" val="19158911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F1EB7CE-54C3-4AB1-9E8D-50F8F973F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2084" y="506137"/>
            <a:ext cx="7910623" cy="58457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365601" y="416852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상세보기</a:t>
            </a:r>
            <a:endParaRPr lang="en-US" altLang="ko-KR" sz="1801" dirty="0"/>
          </a:p>
        </p:txBody>
      </p:sp>
    </p:spTree>
    <p:extLst>
      <p:ext uri="{BB962C8B-B14F-4D97-AF65-F5344CB8AC3E}">
        <p14:creationId xmlns:p14="http://schemas.microsoft.com/office/powerpoint/2010/main" val="41839472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예약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9939519-FC68-4F08-B37E-E5C254D7B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7374" y="1998296"/>
            <a:ext cx="10971652" cy="4509508"/>
          </a:xfrm>
        </p:spPr>
      </p:pic>
    </p:spTree>
    <p:extLst>
      <p:ext uri="{BB962C8B-B14F-4D97-AF65-F5344CB8AC3E}">
        <p14:creationId xmlns:p14="http://schemas.microsoft.com/office/powerpoint/2010/main" val="8338272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위시리스트 등록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BB277E-5EF6-48D7-858A-32BAB954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112" y="1998296"/>
            <a:ext cx="10990916" cy="4351339"/>
          </a:xfrm>
        </p:spPr>
      </p:pic>
    </p:spTree>
    <p:extLst>
      <p:ext uri="{BB962C8B-B14F-4D97-AF65-F5344CB8AC3E}">
        <p14:creationId xmlns:p14="http://schemas.microsoft.com/office/powerpoint/2010/main" val="38449114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위시리스트 등록 해제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CDAAF4-1953-484C-B1D7-10CE48395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6355" y="1893718"/>
            <a:ext cx="10904848" cy="4351339"/>
          </a:xfrm>
        </p:spPr>
      </p:pic>
    </p:spTree>
    <p:extLst>
      <p:ext uri="{BB962C8B-B14F-4D97-AF65-F5344CB8AC3E}">
        <p14:creationId xmlns:p14="http://schemas.microsoft.com/office/powerpoint/2010/main" val="37921112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리뷰 전체 보기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BD14A72-6BAA-4CB1-B38C-B7A89F528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1994" y="1998299"/>
            <a:ext cx="10897033" cy="4324350"/>
          </a:xfrm>
        </p:spPr>
      </p:pic>
    </p:spTree>
    <p:extLst>
      <p:ext uri="{BB962C8B-B14F-4D97-AF65-F5344CB8AC3E}">
        <p14:creationId xmlns:p14="http://schemas.microsoft.com/office/powerpoint/2010/main" val="24015688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ifestyle free icon">
            <a:extLst>
              <a:ext uri="{FF2B5EF4-FFF2-40B4-BE49-F238E27FC236}">
                <a16:creationId xmlns:a16="http://schemas.microsoft.com/office/drawing/2014/main" id="{1E3B186D-469A-4667-8BDA-C1AE3580E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2345E-928B-42A6-9817-13659E1BDF9B}"/>
              </a:ext>
            </a:extLst>
          </p:cNvPr>
          <p:cNvSpPr txBox="1"/>
          <p:nvPr/>
        </p:nvSpPr>
        <p:spPr>
          <a:xfrm>
            <a:off x="2076845" y="2767280"/>
            <a:ext cx="3297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Activity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2" descr="Business and trade free icon">
            <a:extLst>
              <a:ext uri="{FF2B5EF4-FFF2-40B4-BE49-F238E27FC236}">
                <a16:creationId xmlns:a16="http://schemas.microsoft.com/office/drawing/2014/main" id="{39B5D408-6D12-4D6B-955D-0935FE3D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91" y="87716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BB8E57-D0B9-46E8-B921-624B2610F846}"/>
              </a:ext>
            </a:extLst>
          </p:cNvPr>
          <p:cNvSpPr txBox="1"/>
          <p:nvPr/>
        </p:nvSpPr>
        <p:spPr>
          <a:xfrm>
            <a:off x="6806765" y="2767280"/>
            <a:ext cx="4107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Company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42193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예약리스트 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44F704F-FC4E-42CA-99A4-47BDBB425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1" y="1998296"/>
            <a:ext cx="10919109" cy="4704060"/>
          </a:xfrm>
        </p:spPr>
      </p:pic>
    </p:spTree>
    <p:extLst>
      <p:ext uri="{BB962C8B-B14F-4D97-AF65-F5344CB8AC3E}">
        <p14:creationId xmlns:p14="http://schemas.microsoft.com/office/powerpoint/2010/main" val="84860784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체크아웃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90736E-8DEF-4C4F-8857-5280051A2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1998296"/>
            <a:ext cx="10904848" cy="4528964"/>
          </a:xfrm>
        </p:spPr>
      </p:pic>
    </p:spTree>
    <p:extLst>
      <p:ext uri="{BB962C8B-B14F-4D97-AF65-F5344CB8AC3E}">
        <p14:creationId xmlns:p14="http://schemas.microsoft.com/office/powerpoint/2010/main" val="103111919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예약 거절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F6E717-8296-4601-BFEE-AC0D64779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1998297"/>
            <a:ext cx="11091282" cy="4616713"/>
          </a:xfrm>
        </p:spPr>
      </p:pic>
    </p:spTree>
    <p:extLst>
      <p:ext uri="{BB962C8B-B14F-4D97-AF65-F5344CB8AC3E}">
        <p14:creationId xmlns:p14="http://schemas.microsoft.com/office/powerpoint/2010/main" val="396822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액티비티 예약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D2C1E39-9A98-450D-B340-45593FB91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" y="1252537"/>
            <a:ext cx="9896475" cy="52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4519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예약승인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AEA5A70-13B7-4EA2-9DF7-54BBC40E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1" y="1998297"/>
            <a:ext cx="10919109" cy="4616713"/>
          </a:xfrm>
        </p:spPr>
      </p:pic>
    </p:spTree>
    <p:extLst>
      <p:ext uri="{BB962C8B-B14F-4D97-AF65-F5344CB8AC3E}">
        <p14:creationId xmlns:p14="http://schemas.microsoft.com/office/powerpoint/2010/main" val="32969176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삭제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E7DBD1-F5EC-438E-85E7-88F0F2C12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1" y="1998297"/>
            <a:ext cx="10919109" cy="4616713"/>
          </a:xfrm>
        </p:spPr>
      </p:pic>
    </p:spTree>
    <p:extLst>
      <p:ext uri="{BB962C8B-B14F-4D97-AF65-F5344CB8AC3E}">
        <p14:creationId xmlns:p14="http://schemas.microsoft.com/office/powerpoint/2010/main" val="34451081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수정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2A9658-3C36-4C7F-BECF-F412F5895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998296"/>
            <a:ext cx="10971232" cy="4351339"/>
          </a:xfrm>
        </p:spPr>
      </p:pic>
    </p:spTree>
    <p:extLst>
      <p:ext uri="{BB962C8B-B14F-4D97-AF65-F5344CB8AC3E}">
        <p14:creationId xmlns:p14="http://schemas.microsoft.com/office/powerpoint/2010/main" val="34248702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등록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1203B3-14B3-458A-83EF-36C17EC84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998297"/>
            <a:ext cx="10971232" cy="4616713"/>
          </a:xfrm>
        </p:spPr>
      </p:pic>
    </p:spTree>
    <p:extLst>
      <p:ext uri="{BB962C8B-B14F-4D97-AF65-F5344CB8AC3E}">
        <p14:creationId xmlns:p14="http://schemas.microsoft.com/office/powerpoint/2010/main" val="24209362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액티비티 리스트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45B96A-C809-4413-BF83-4E9610686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2066552"/>
            <a:ext cx="11049056" cy="4470436"/>
          </a:xfrm>
        </p:spPr>
      </p:pic>
    </p:spTree>
    <p:extLst>
      <p:ext uri="{BB962C8B-B14F-4D97-AF65-F5344CB8AC3E}">
        <p14:creationId xmlns:p14="http://schemas.microsoft.com/office/powerpoint/2010/main" val="12822690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프로그램 등록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2E1E43-DD70-4FC7-8EAF-B9CD25EB6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7" y="2066550"/>
            <a:ext cx="11075301" cy="4548459"/>
          </a:xfrm>
        </p:spPr>
      </p:pic>
    </p:spTree>
    <p:extLst>
      <p:ext uri="{BB962C8B-B14F-4D97-AF65-F5344CB8AC3E}">
        <p14:creationId xmlns:p14="http://schemas.microsoft.com/office/powerpoint/2010/main" val="35131949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프로그램 리스트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5839DC-1A46-4368-8182-C3DC91C16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6" y="1998297"/>
            <a:ext cx="11075301" cy="4616713"/>
          </a:xfrm>
        </p:spPr>
      </p:pic>
    </p:spTree>
    <p:extLst>
      <p:ext uri="{BB962C8B-B14F-4D97-AF65-F5344CB8AC3E}">
        <p14:creationId xmlns:p14="http://schemas.microsoft.com/office/powerpoint/2010/main" val="35224315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프로그램 수정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BA11E1-6A06-419D-B9BA-7DA041722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2051798"/>
            <a:ext cx="10982672" cy="4563211"/>
          </a:xfrm>
        </p:spPr>
      </p:pic>
    </p:spTree>
    <p:extLst>
      <p:ext uri="{BB962C8B-B14F-4D97-AF65-F5344CB8AC3E}">
        <p14:creationId xmlns:p14="http://schemas.microsoft.com/office/powerpoint/2010/main" val="29684673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4"/>
            <a:ext cx="403537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프로그램 삭제 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A8E99F-4BFD-48CC-93CA-8D2A2D0EB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4" y="2066550"/>
            <a:ext cx="11021582" cy="4548459"/>
          </a:xfrm>
        </p:spPr>
      </p:pic>
    </p:spTree>
    <p:extLst>
      <p:ext uri="{BB962C8B-B14F-4D97-AF65-F5344CB8AC3E}">
        <p14:creationId xmlns:p14="http://schemas.microsoft.com/office/powerpoint/2010/main" val="42477789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바닥, 벽, 창문이(가) 표시된 사진&#10;&#10;자동 생성된 설명">
            <a:extLst>
              <a:ext uri="{FF2B5EF4-FFF2-40B4-BE49-F238E27FC236}">
                <a16:creationId xmlns:a16="http://schemas.microsoft.com/office/drawing/2014/main" id="{4505828C-2ABA-48BE-80D1-BE7D1905D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7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-3243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4295508" y="2345308"/>
            <a:ext cx="3600986" cy="1886168"/>
            <a:chOff x="4295509" y="2611120"/>
            <a:chExt cx="3600986" cy="1886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4295509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5.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1" y="3974067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30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호텔 리뷰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25E9CE9-96BB-4B7D-807D-F958A2DC2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852612"/>
            <a:ext cx="100774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851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ser free icon">
            <a:extLst>
              <a:ext uri="{FF2B5EF4-FFF2-40B4-BE49-F238E27FC236}">
                <a16:creationId xmlns:a16="http://schemas.microsoft.com/office/drawing/2014/main" id="{44153C5A-2E06-445D-BBA9-1AFDAB98E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5040264" y="4064249"/>
            <a:ext cx="2111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User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01013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525470-1B58-42D8-9209-C80C622D52C1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89000"/>
            <a:ext cx="11520000" cy="648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B7F3CB-C185-4BEC-A84C-F1A5E7073702}"/>
              </a:ext>
            </a:extLst>
          </p:cNvPr>
          <p:cNvSpPr/>
          <p:nvPr/>
        </p:nvSpPr>
        <p:spPr>
          <a:xfrm>
            <a:off x="8229600" y="285751"/>
            <a:ext cx="352044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E2B61-CC1D-44C0-9247-27AB836A1B80}"/>
              </a:ext>
            </a:extLst>
          </p:cNvPr>
          <p:cNvSpPr txBox="1"/>
          <p:nvPr/>
        </p:nvSpPr>
        <p:spPr>
          <a:xfrm>
            <a:off x="6719777" y="373619"/>
            <a:ext cx="150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비회원 </a:t>
            </a:r>
            <a:r>
              <a:rPr lang="en-US" altLang="ko-KR" b="1" dirty="0">
                <a:solidFill>
                  <a:srgbClr val="FF0000"/>
                </a:solidFill>
              </a:rPr>
              <a:t>TOP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338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82FD8-EB52-4DDB-9AE9-5A4937A12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58" y="0"/>
            <a:ext cx="887248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12F205-6560-4CB2-8B4D-922956918F73}"/>
              </a:ext>
            </a:extLst>
          </p:cNvPr>
          <p:cNvSpPr/>
          <p:nvPr/>
        </p:nvSpPr>
        <p:spPr>
          <a:xfrm>
            <a:off x="2317898" y="3891516"/>
            <a:ext cx="1339702" cy="446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FA8D05-246C-44A1-A6A5-8551472AFCCC}"/>
              </a:ext>
            </a:extLst>
          </p:cNvPr>
          <p:cNvSpPr/>
          <p:nvPr/>
        </p:nvSpPr>
        <p:spPr>
          <a:xfrm>
            <a:off x="6670158" y="3884427"/>
            <a:ext cx="1339702" cy="446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85E10-5BAD-4513-B046-1B979B00013C}"/>
              </a:ext>
            </a:extLst>
          </p:cNvPr>
          <p:cNvSpPr txBox="1"/>
          <p:nvPr/>
        </p:nvSpPr>
        <p:spPr>
          <a:xfrm>
            <a:off x="3540644" y="2966484"/>
            <a:ext cx="470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등록한 호텔 수 만큼 개수 표현</a:t>
            </a:r>
          </a:p>
        </p:txBody>
      </p:sp>
    </p:spTree>
    <p:extLst>
      <p:ext uri="{BB962C8B-B14F-4D97-AF65-F5344CB8AC3E}">
        <p14:creationId xmlns:p14="http://schemas.microsoft.com/office/powerpoint/2010/main" val="41580362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4B50D-F328-4566-837F-3FF5AB94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3E1D3E-ACF4-42DB-9ABC-3E838C7C55EA}"/>
              </a:ext>
            </a:extLst>
          </p:cNvPr>
          <p:cNvSpPr/>
          <p:nvPr/>
        </p:nvSpPr>
        <p:spPr>
          <a:xfrm>
            <a:off x="4375785" y="2468879"/>
            <a:ext cx="3440430" cy="445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514763-2E8A-4626-B3AB-B53C375DF463}"/>
              </a:ext>
            </a:extLst>
          </p:cNvPr>
          <p:cNvSpPr/>
          <p:nvPr/>
        </p:nvSpPr>
        <p:spPr>
          <a:xfrm>
            <a:off x="4375785" y="2023110"/>
            <a:ext cx="3440430" cy="44577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4F13E2-94A0-499D-A7C7-E3F94D7CF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5351" y="1165860"/>
            <a:ext cx="3313529" cy="516636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73719F-D6AD-4650-BAF9-D8F0C310F618}"/>
              </a:ext>
            </a:extLst>
          </p:cNvPr>
          <p:cNvCxnSpPr/>
          <p:nvPr/>
        </p:nvCxnSpPr>
        <p:spPr>
          <a:xfrm>
            <a:off x="7931889" y="2743200"/>
            <a:ext cx="47846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729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DE7A9A-28D7-4462-9D5F-E38EEFB6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D31102-F4F0-4054-91F8-1D655A1585BE}"/>
              </a:ext>
            </a:extLst>
          </p:cNvPr>
          <p:cNvSpPr/>
          <p:nvPr/>
        </p:nvSpPr>
        <p:spPr>
          <a:xfrm>
            <a:off x="7075170" y="2205990"/>
            <a:ext cx="948690" cy="468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F1579B-E584-463F-A82D-2E4774B36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2471" y="1611631"/>
            <a:ext cx="3543300" cy="10172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EACB03-1C5C-489B-BA81-6836A66AFA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2471" y="3234691"/>
            <a:ext cx="3543300" cy="10172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316466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CB5900-4D4B-4515-AC79-EA575CAD3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4EA40E-0B23-47B5-AFE7-9B8E050517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1451610"/>
            <a:ext cx="3543300" cy="1028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619477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31C386-377B-4578-B7EF-3F0C24DF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DE5B98-6A92-45C6-8871-F82D82417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1011" y="2914650"/>
            <a:ext cx="3566160" cy="1028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AF0002-E072-473B-9620-F33FBEFFE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068" y="765458"/>
            <a:ext cx="6761864" cy="148864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31F33C8-2CFF-4949-9F42-22696B6CFCD0}"/>
              </a:ext>
            </a:extLst>
          </p:cNvPr>
          <p:cNvCxnSpPr/>
          <p:nvPr/>
        </p:nvCxnSpPr>
        <p:spPr>
          <a:xfrm flipV="1">
            <a:off x="5911702" y="2163172"/>
            <a:ext cx="0" cy="8777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895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0DE14A-EB72-4787-89AD-0757658B0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C8B005-7CEF-464C-9B35-2B0F4605EF4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600" y="2889000"/>
            <a:ext cx="360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1A9074-7097-49D3-BEF3-1945373D99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0" y="1199197"/>
            <a:ext cx="360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96A4A8-0134-4551-AD00-BA1DF20F299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0" y="2889000"/>
            <a:ext cx="360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E6DCA2-3A60-4D2B-BE71-B5621166842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1199197"/>
            <a:ext cx="360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230508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2C24C62-1532-4015-8059-D49B272EB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9199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7D1284-D557-4B31-8C99-2D47E900FD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2491" y="1474470"/>
            <a:ext cx="3509010" cy="10172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5410307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B2F609-CC2D-45D0-BE1E-7413CFB9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7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액티비티 리뷰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4F5A3-F3A3-49A0-92AA-3453ADED1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1677121"/>
            <a:ext cx="10429875" cy="36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427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EC04566-A1A5-4C72-8F7C-868C3E798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22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791602-6FBE-4DD3-88DF-C10BD7B3A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312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297139-063F-4603-A18E-D9A2994F0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747C12-C567-4CC7-8D86-C1B161CBFD6F}"/>
              </a:ext>
            </a:extLst>
          </p:cNvPr>
          <p:cNvSpPr/>
          <p:nvPr/>
        </p:nvSpPr>
        <p:spPr>
          <a:xfrm>
            <a:off x="8046720" y="2"/>
            <a:ext cx="3943349" cy="674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6BC27D-426C-4ACB-83DC-7D26490B8433}"/>
              </a:ext>
            </a:extLst>
          </p:cNvPr>
          <p:cNvSpPr txBox="1"/>
          <p:nvPr/>
        </p:nvSpPr>
        <p:spPr>
          <a:xfrm>
            <a:off x="6909037" y="152521"/>
            <a:ext cx="113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회원 </a:t>
            </a:r>
            <a:r>
              <a:rPr lang="en-US" altLang="ko-KR" b="1" dirty="0">
                <a:solidFill>
                  <a:srgbClr val="FF0000"/>
                </a:solidFill>
              </a:rPr>
              <a:t>TOP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2311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0DAB2F-AB12-4E14-A65D-25A710D91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62" y="0"/>
            <a:ext cx="1001567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A8FEA8-44B1-4434-B05D-B6177E3D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369" y="1488558"/>
            <a:ext cx="2211392" cy="50929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65BD0A-58E1-4CD7-9060-19E723DB215D}"/>
              </a:ext>
            </a:extLst>
          </p:cNvPr>
          <p:cNvSpPr/>
          <p:nvPr/>
        </p:nvSpPr>
        <p:spPr>
          <a:xfrm>
            <a:off x="1594885" y="1350335"/>
            <a:ext cx="1796902" cy="2078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0554AD5-978E-4527-98BD-A810BF84DB7A}"/>
              </a:ext>
            </a:extLst>
          </p:cNvPr>
          <p:cNvCxnSpPr/>
          <p:nvPr/>
        </p:nvCxnSpPr>
        <p:spPr>
          <a:xfrm>
            <a:off x="3434316" y="2934586"/>
            <a:ext cx="340605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D6CD1D-D365-49FA-8799-10EEDEEDB778}"/>
              </a:ext>
            </a:extLst>
          </p:cNvPr>
          <p:cNvSpPr txBox="1"/>
          <p:nvPr/>
        </p:nvSpPr>
        <p:spPr>
          <a:xfrm>
            <a:off x="4061637" y="2339163"/>
            <a:ext cx="203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모두 펼쳤을 때</a:t>
            </a:r>
          </a:p>
        </p:txBody>
      </p:sp>
    </p:spTree>
    <p:extLst>
      <p:ext uri="{BB962C8B-B14F-4D97-AF65-F5344CB8AC3E}">
        <p14:creationId xmlns:p14="http://schemas.microsoft.com/office/powerpoint/2010/main" val="198306764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7BCD8A-38C6-4354-8A94-1550E518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1983A6-261A-482C-B1A3-EE8437BF8E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3482" y="1268730"/>
            <a:ext cx="3600450" cy="9829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E69D8-F45B-4C9E-98E8-357B69C109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0641" y="4949190"/>
            <a:ext cx="3600450" cy="9829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C9870B5-3F5F-4EFD-BBC4-8129C57E037D}"/>
              </a:ext>
            </a:extLst>
          </p:cNvPr>
          <p:cNvSpPr/>
          <p:nvPr/>
        </p:nvSpPr>
        <p:spPr>
          <a:xfrm>
            <a:off x="2105247" y="1169581"/>
            <a:ext cx="1552353" cy="382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4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16E3F4-17C7-4818-8884-A7B1C79E4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05" y="308344"/>
            <a:ext cx="8729601" cy="65496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FC67B4-959B-4936-B2E3-35BF21AA2B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2069" y="1863091"/>
            <a:ext cx="3554731" cy="1028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A4E42E-03DC-441C-A175-30ACF2AD34F6}"/>
              </a:ext>
            </a:extLst>
          </p:cNvPr>
          <p:cNvSpPr/>
          <p:nvPr/>
        </p:nvSpPr>
        <p:spPr>
          <a:xfrm>
            <a:off x="1995105" y="2026566"/>
            <a:ext cx="1736923" cy="382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2271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3B1052-1C85-4461-A57F-02DB630B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72" y="138223"/>
            <a:ext cx="9614456" cy="6581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1605FD-1CAB-4BCA-AA38-C6F283449C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491" y="1783081"/>
            <a:ext cx="3566160" cy="93726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E2A4C3-CDF0-44D9-B7AF-ABB3A04CB088}"/>
              </a:ext>
            </a:extLst>
          </p:cNvPr>
          <p:cNvSpPr/>
          <p:nvPr/>
        </p:nvSpPr>
        <p:spPr>
          <a:xfrm>
            <a:off x="1288772" y="2454527"/>
            <a:ext cx="1890363" cy="382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043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F964F30-F00E-491F-BFF3-AFE392AA4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E74AEB-18F7-429E-8CBF-1AC79B6C0338}"/>
              </a:ext>
            </a:extLst>
          </p:cNvPr>
          <p:cNvSpPr/>
          <p:nvPr/>
        </p:nvSpPr>
        <p:spPr>
          <a:xfrm>
            <a:off x="3753293" y="1967023"/>
            <a:ext cx="967563" cy="2870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14203E-E17B-43D6-A213-DD7E6EBF35B7}"/>
              </a:ext>
            </a:extLst>
          </p:cNvPr>
          <p:cNvSpPr/>
          <p:nvPr/>
        </p:nvSpPr>
        <p:spPr>
          <a:xfrm>
            <a:off x="3753292" y="3453809"/>
            <a:ext cx="967563" cy="2870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E3291A-F6A9-49E3-AD27-3149F7C5705E}"/>
              </a:ext>
            </a:extLst>
          </p:cNvPr>
          <p:cNvSpPr/>
          <p:nvPr/>
        </p:nvSpPr>
        <p:spPr>
          <a:xfrm>
            <a:off x="3753292" y="4868826"/>
            <a:ext cx="967563" cy="2870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B3A9AA-CD19-4818-975D-17E58904E603}"/>
              </a:ext>
            </a:extLst>
          </p:cNvPr>
          <p:cNvSpPr/>
          <p:nvPr/>
        </p:nvSpPr>
        <p:spPr>
          <a:xfrm>
            <a:off x="9066028" y="2254102"/>
            <a:ext cx="967563" cy="861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3466BC-8CB9-4184-805E-454E3196EE6B}"/>
              </a:ext>
            </a:extLst>
          </p:cNvPr>
          <p:cNvSpPr/>
          <p:nvPr/>
        </p:nvSpPr>
        <p:spPr>
          <a:xfrm>
            <a:off x="9066028" y="3694814"/>
            <a:ext cx="967563" cy="861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5E55C1-18A0-4899-B194-FFF1CD6840AB}"/>
              </a:ext>
            </a:extLst>
          </p:cNvPr>
          <p:cNvSpPr/>
          <p:nvPr/>
        </p:nvSpPr>
        <p:spPr>
          <a:xfrm>
            <a:off x="9066027" y="5166538"/>
            <a:ext cx="967563" cy="6388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4611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F4D22-2A6F-42E1-856B-CD571D941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449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BDE349-E7EB-4C07-9C9B-C437B155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2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2"/>
            <a:ext cx="6096000" cy="6858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1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6"/>
            <a:ext cx="3055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978019" y="1815292"/>
            <a:ext cx="2834009" cy="461665"/>
            <a:chOff x="873760" y="2564953"/>
            <a:chExt cx="2834010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8"/>
              <a:ext cx="418704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972554" y="2902942"/>
            <a:ext cx="2218455" cy="461665"/>
            <a:chOff x="873760" y="2564953"/>
            <a:chExt cx="2218456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8"/>
              <a:ext cx="418704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 환경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972553" y="3990594"/>
            <a:ext cx="2311430" cy="461665"/>
            <a:chOff x="873760" y="2564953"/>
            <a:chExt cx="2311431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8"/>
              <a:ext cx="418704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617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DB 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테이블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63B03A-2701-4BF4-BFAE-24FDDCE52FF2}"/>
              </a:ext>
            </a:extLst>
          </p:cNvPr>
          <p:cNvGrpSpPr/>
          <p:nvPr/>
        </p:nvGrpSpPr>
        <p:grpSpPr>
          <a:xfrm>
            <a:off x="984843" y="4985913"/>
            <a:ext cx="1524356" cy="461665"/>
            <a:chOff x="873760" y="2564953"/>
            <a:chExt cx="1524357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85B5E-86BE-433C-97E8-2AD4CE087EF2}"/>
                </a:ext>
              </a:extLst>
            </p:cNvPr>
            <p:cNvSpPr txBox="1"/>
            <p:nvPr/>
          </p:nvSpPr>
          <p:spPr>
            <a:xfrm>
              <a:off x="873760" y="2611118"/>
              <a:ext cx="418704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04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785F4E-2375-407C-998B-F89C6F29C1FB}"/>
                </a:ext>
              </a:extLst>
            </p:cNvPr>
            <p:cNvSpPr txBox="1"/>
            <p:nvPr/>
          </p:nvSpPr>
          <p:spPr>
            <a:xfrm>
              <a:off x="1567440" y="2564953"/>
              <a:ext cx="830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UML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B59FA9-9400-429B-902B-547954C458AE}"/>
              </a:ext>
            </a:extLst>
          </p:cNvPr>
          <p:cNvGrpSpPr/>
          <p:nvPr/>
        </p:nvGrpSpPr>
        <p:grpSpPr>
          <a:xfrm>
            <a:off x="972554" y="5935063"/>
            <a:ext cx="2834009" cy="461665"/>
            <a:chOff x="873760" y="2564953"/>
            <a:chExt cx="2834010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BB8A1-366C-4E4D-B390-7B21CB828CFD}"/>
                </a:ext>
              </a:extLst>
            </p:cNvPr>
            <p:cNvSpPr txBox="1"/>
            <p:nvPr/>
          </p:nvSpPr>
          <p:spPr>
            <a:xfrm>
              <a:off x="873760" y="2611118"/>
              <a:ext cx="418704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05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F021A2-AB95-457F-9901-0C2CF433157B}"/>
                </a:ext>
              </a:extLst>
            </p:cNvPr>
            <p:cNvSpPr txBox="1"/>
            <p:nvPr/>
          </p:nvSpPr>
          <p:spPr>
            <a:xfrm>
              <a:off x="1567440" y="2564953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프로그램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871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위시리스트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079A09F-1634-4535-8E61-20D204C56F5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6" y="2277000"/>
            <a:ext cx="9108000" cy="115200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9FE46AB-8C8A-45B3-87BE-F959EA19B7F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6" y="4409126"/>
            <a:ext cx="9108000" cy="115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387AE-5EF1-4663-861E-0691733ACD63}"/>
              </a:ext>
            </a:extLst>
          </p:cNvPr>
          <p:cNvSpPr txBox="1"/>
          <p:nvPr/>
        </p:nvSpPr>
        <p:spPr>
          <a:xfrm>
            <a:off x="1658679" y="17862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62C78-0E52-4FDD-867F-659740EFA925}"/>
              </a:ext>
            </a:extLst>
          </p:cNvPr>
          <p:cNvSpPr txBox="1"/>
          <p:nvPr/>
        </p:nvSpPr>
        <p:spPr>
          <a:xfrm>
            <a:off x="1658678" y="3926958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액티비티</a:t>
            </a:r>
          </a:p>
        </p:txBody>
      </p:sp>
    </p:spTree>
    <p:extLst>
      <p:ext uri="{BB962C8B-B14F-4D97-AF65-F5344CB8AC3E}">
        <p14:creationId xmlns:p14="http://schemas.microsoft.com/office/powerpoint/2010/main" val="37528522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B0365E-2A96-4D3E-AFBB-05A28C461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9A0292-DE9B-4904-9328-76FC6A738D00}"/>
              </a:ext>
            </a:extLst>
          </p:cNvPr>
          <p:cNvSpPr/>
          <p:nvPr/>
        </p:nvSpPr>
        <p:spPr>
          <a:xfrm>
            <a:off x="9037674" y="1988288"/>
            <a:ext cx="620233" cy="723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BE2111-71E2-413B-AA6C-5A495DDF45F7}"/>
              </a:ext>
            </a:extLst>
          </p:cNvPr>
          <p:cNvSpPr/>
          <p:nvPr/>
        </p:nvSpPr>
        <p:spPr>
          <a:xfrm>
            <a:off x="9037673" y="3416595"/>
            <a:ext cx="620233" cy="8257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4010DA-B5E5-485D-97D8-AC2E3E904772}"/>
              </a:ext>
            </a:extLst>
          </p:cNvPr>
          <p:cNvSpPr/>
          <p:nvPr/>
        </p:nvSpPr>
        <p:spPr>
          <a:xfrm>
            <a:off x="9037672" y="4724398"/>
            <a:ext cx="620233" cy="723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A91A02-4FAE-4F39-8517-FD92E4A216FC}"/>
              </a:ext>
            </a:extLst>
          </p:cNvPr>
          <p:cNvSpPr/>
          <p:nvPr/>
        </p:nvSpPr>
        <p:spPr>
          <a:xfrm>
            <a:off x="4001384" y="1827028"/>
            <a:ext cx="836427" cy="249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5DF8CC-4ED8-4251-AE32-9B2B4829DE94}"/>
              </a:ext>
            </a:extLst>
          </p:cNvPr>
          <p:cNvSpPr/>
          <p:nvPr/>
        </p:nvSpPr>
        <p:spPr>
          <a:xfrm>
            <a:off x="4001386" y="3179134"/>
            <a:ext cx="836428" cy="249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09A71E-3DA6-4898-92D9-304D8969F449}"/>
              </a:ext>
            </a:extLst>
          </p:cNvPr>
          <p:cNvSpPr/>
          <p:nvPr/>
        </p:nvSpPr>
        <p:spPr>
          <a:xfrm>
            <a:off x="4001383" y="4531241"/>
            <a:ext cx="836428" cy="249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92786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81C5A0-236A-4347-9DAE-FB5F1002D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92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62128E-8601-48BC-8D41-8D7B39CCBD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47" y="2"/>
            <a:ext cx="773811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97F15E-2E4A-47D4-A891-0A35757026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8130" y="1680212"/>
            <a:ext cx="3543300" cy="10058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763447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4EB772-DDA4-4238-8D23-EEDE52173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862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261F1E-A895-49D1-B76D-3D2BCD6C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88872C-60BA-40B8-9ED6-FFE633BB32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761" y="4308158"/>
            <a:ext cx="3509010" cy="1028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6897736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A5F005-1A92-447E-BE92-0AA81A84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26A9C1-D3BD-43D3-9048-9BAD84BE90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4992" y="4574659"/>
            <a:ext cx="3486149" cy="1028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849935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1C5938-22E5-4C0C-BB7E-E5487167C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A995B-8735-4023-A2D0-C0395FEB25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940" y="5634990"/>
            <a:ext cx="3554731" cy="10058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6270096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4DB2A2-544F-43A2-8493-60AA63934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B1941C-FC17-4BF7-BA09-CCFFEB312D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4754882"/>
            <a:ext cx="3543300" cy="10058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875107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279D044-96A0-423B-AB47-D13DE2E3C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076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A37899-4E9C-4ACE-8768-DC174F213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0"/>
            <a:ext cx="817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7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사용자 포인트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130A840-A0C3-4832-9680-DD7DAE2C0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1920148"/>
            <a:ext cx="9839325" cy="34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8799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671BA90-E1A7-41CF-BFA6-13367D3C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54" y="0"/>
            <a:ext cx="8124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983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A59BB1-A2F5-43ED-9682-8AB8D39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177"/>
            <a:ext cx="12192000" cy="4509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C83D76-AF65-4996-AF9A-54B35341F564}"/>
              </a:ext>
            </a:extLst>
          </p:cNvPr>
          <p:cNvSpPr txBox="1"/>
          <p:nvPr/>
        </p:nvSpPr>
        <p:spPr>
          <a:xfrm>
            <a:off x="1329070" y="1318437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9473818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E373D1-141B-4E0F-B499-87B3B06A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506"/>
            <a:ext cx="12192000" cy="4763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EC93DA-CFE3-48D8-9CBA-8C4EF09AD94C}"/>
              </a:ext>
            </a:extLst>
          </p:cNvPr>
          <p:cNvSpPr txBox="1"/>
          <p:nvPr/>
        </p:nvSpPr>
        <p:spPr>
          <a:xfrm>
            <a:off x="1329070" y="1318437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7377041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537C63-7D28-416C-8A52-1D9D1247A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57" y="0"/>
            <a:ext cx="816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0090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A25BA7-82CF-426B-A35B-0AE120106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16" y="0"/>
            <a:ext cx="8143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2367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DBB43C-BDB8-4305-9E8A-DC25C3EA6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D11002-EC5B-45B6-B876-D17A8BFE1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1" y="5120641"/>
            <a:ext cx="3566160" cy="9829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595883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1D424-484E-4A05-AFCF-8835188C9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F5AE01-49AD-45BE-B896-5A27EBF616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0641" y="5177789"/>
            <a:ext cx="3531870" cy="914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117761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49BB5D-A940-475D-A1D3-7C0EC9702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2E43AC-6956-4747-9306-E1D03522A6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07" y="5745302"/>
            <a:ext cx="3577589" cy="9944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6555597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718CCC-6CC0-4FCE-9C18-12F4C807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075"/>
            <a:ext cx="12192000" cy="5911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3BF279-7CE9-4310-B44B-072D8A74403E}"/>
              </a:ext>
            </a:extLst>
          </p:cNvPr>
          <p:cNvSpPr/>
          <p:nvPr/>
        </p:nvSpPr>
        <p:spPr>
          <a:xfrm>
            <a:off x="3423684" y="2073349"/>
            <a:ext cx="1850065" cy="23497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9D638-E4B9-47A5-B068-5EA4AC03673D}"/>
              </a:ext>
            </a:extLst>
          </p:cNvPr>
          <p:cNvSpPr txBox="1"/>
          <p:nvPr/>
        </p:nvSpPr>
        <p:spPr>
          <a:xfrm>
            <a:off x="5433238" y="2573079"/>
            <a:ext cx="312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기반으로 자동 완성</a:t>
            </a:r>
          </a:p>
        </p:txBody>
      </p:sp>
    </p:spTree>
    <p:extLst>
      <p:ext uri="{BB962C8B-B14F-4D97-AF65-F5344CB8AC3E}">
        <p14:creationId xmlns:p14="http://schemas.microsoft.com/office/powerpoint/2010/main" val="74330965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7E59E1-7157-49FE-8137-945DE2B03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CC196B-6179-4273-8FD6-B19D41D3B1EA}"/>
              </a:ext>
            </a:extLst>
          </p:cNvPr>
          <p:cNvSpPr/>
          <p:nvPr/>
        </p:nvSpPr>
        <p:spPr>
          <a:xfrm>
            <a:off x="6464596" y="2083982"/>
            <a:ext cx="1850065" cy="24667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E9173D-88BC-4D3F-AA0A-71ADA79C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74" y="2424222"/>
            <a:ext cx="4038726" cy="1118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AE54E0-28B2-4E61-88EC-6A2713FD7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274" y="3811993"/>
            <a:ext cx="4039200" cy="114135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734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사용자 </a:t>
            </a:r>
            <a:r>
              <a:rPr lang="en-US" altLang="ko-KR" sz="3600" dirty="0"/>
              <a:t>Q&amp;A</a:t>
            </a:r>
            <a:r>
              <a:rPr lang="ko-KR" altLang="en-US" sz="3600" dirty="0"/>
              <a:t> </a:t>
            </a:r>
            <a:r>
              <a:rPr lang="en-US" altLang="ko-KR" sz="3600" dirty="0"/>
              <a:t>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68A537E-54B3-4576-9EEB-119D0ACA7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2024062"/>
            <a:ext cx="9839325" cy="40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7322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85423EF8-106C-4F81-A929-F4FDC50E1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1" y="240032"/>
            <a:ext cx="8427721" cy="6377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512446-1AAF-47B6-84DF-CF6B89063165}"/>
              </a:ext>
            </a:extLst>
          </p:cNvPr>
          <p:cNvSpPr txBox="1"/>
          <p:nvPr/>
        </p:nvSpPr>
        <p:spPr>
          <a:xfrm>
            <a:off x="308345" y="240032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후 화면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7B4560-F44A-4319-91D0-3A0F670A2484}"/>
              </a:ext>
            </a:extLst>
          </p:cNvPr>
          <p:cNvSpPr/>
          <p:nvPr/>
        </p:nvSpPr>
        <p:spPr>
          <a:xfrm>
            <a:off x="9920177" y="3689498"/>
            <a:ext cx="464290" cy="2764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6F92EC-407C-45C3-9F67-AC0025C6731E}"/>
              </a:ext>
            </a:extLst>
          </p:cNvPr>
          <p:cNvSpPr/>
          <p:nvPr/>
        </p:nvSpPr>
        <p:spPr>
          <a:xfrm>
            <a:off x="3668233" y="240032"/>
            <a:ext cx="477401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3910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0798B467-F1FD-4339-9C0A-6D0068CE0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1" y="243842"/>
            <a:ext cx="8427721" cy="63703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B9DB55-46D2-429C-AD90-53A9E78CE37D}"/>
              </a:ext>
            </a:extLst>
          </p:cNvPr>
          <p:cNvSpPr/>
          <p:nvPr/>
        </p:nvSpPr>
        <p:spPr>
          <a:xfrm>
            <a:off x="9875520" y="3669031"/>
            <a:ext cx="582930" cy="354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6BC16-B6D3-4E82-AD20-B7B0E9AD574F}"/>
              </a:ext>
            </a:extLst>
          </p:cNvPr>
          <p:cNvSpPr txBox="1"/>
          <p:nvPr/>
        </p:nvSpPr>
        <p:spPr>
          <a:xfrm>
            <a:off x="9071165" y="4114800"/>
            <a:ext cx="24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위시리스트 등록 완료</a:t>
            </a:r>
          </a:p>
        </p:txBody>
      </p:sp>
    </p:spTree>
    <p:extLst>
      <p:ext uri="{BB962C8B-B14F-4D97-AF65-F5344CB8AC3E}">
        <p14:creationId xmlns:p14="http://schemas.microsoft.com/office/powerpoint/2010/main" val="82070824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7AA85CB-9C71-4C3F-B7E2-75ADE65E1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DBBEB1-FC2D-40F0-B51F-2F10BA1DC566}"/>
              </a:ext>
            </a:extLst>
          </p:cNvPr>
          <p:cNvSpPr/>
          <p:nvPr/>
        </p:nvSpPr>
        <p:spPr>
          <a:xfrm>
            <a:off x="10629900" y="160021"/>
            <a:ext cx="765810" cy="354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36629840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1963A9-A187-44D0-9BC3-00442A46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41" y="0"/>
            <a:ext cx="750345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E94977-13CB-497E-B498-3E9B53642FF1}"/>
              </a:ext>
            </a:extLst>
          </p:cNvPr>
          <p:cNvSpPr/>
          <p:nvPr/>
        </p:nvSpPr>
        <p:spPr>
          <a:xfrm>
            <a:off x="7219507" y="0"/>
            <a:ext cx="584791" cy="1807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A26BEE49-BDAB-41A0-BF49-659540567A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10224" cy="294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5A7A0-6B4A-42A0-8A55-F481B41D4E77}"/>
              </a:ext>
            </a:extLst>
          </p:cNvPr>
          <p:cNvSpPr/>
          <p:nvPr/>
        </p:nvSpPr>
        <p:spPr>
          <a:xfrm>
            <a:off x="0" y="0"/>
            <a:ext cx="786809" cy="294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0336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E0BF45-5B25-40D4-B1DE-FCF526B4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01" y="0"/>
            <a:ext cx="7491499" cy="6858000"/>
          </a:xfrm>
          <a:prstGeom prst="rect">
            <a:avLst/>
          </a:prstGeom>
        </p:spPr>
      </p:pic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A26BEE49-BDAB-41A0-BF49-659540567A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10224" cy="294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5A7A0-6B4A-42A0-8A55-F481B41D4E77}"/>
              </a:ext>
            </a:extLst>
          </p:cNvPr>
          <p:cNvSpPr/>
          <p:nvPr/>
        </p:nvSpPr>
        <p:spPr>
          <a:xfrm>
            <a:off x="2355112" y="11258"/>
            <a:ext cx="786809" cy="294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9997EF-4512-42EE-A084-84D73C2F056F}"/>
              </a:ext>
            </a:extLst>
          </p:cNvPr>
          <p:cNvSpPr/>
          <p:nvPr/>
        </p:nvSpPr>
        <p:spPr>
          <a:xfrm>
            <a:off x="4710224" y="1142060"/>
            <a:ext cx="7481776" cy="450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4612-70D9-4EDD-9147-E79F46AC4B1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74148" y="1222106"/>
            <a:ext cx="7491499" cy="15261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B368327-4F39-493C-AAC5-FEDF0C137DAF}"/>
              </a:ext>
            </a:extLst>
          </p:cNvPr>
          <p:cNvSpPr/>
          <p:nvPr/>
        </p:nvSpPr>
        <p:spPr>
          <a:xfrm>
            <a:off x="7495953" y="669851"/>
            <a:ext cx="329610" cy="47220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7A902512-31C9-438D-BE15-1F5F1DC6D072}"/>
              </a:ext>
            </a:extLst>
          </p:cNvPr>
          <p:cNvSpPr/>
          <p:nvPr/>
        </p:nvSpPr>
        <p:spPr>
          <a:xfrm rot="10800000">
            <a:off x="7495953" y="5190411"/>
            <a:ext cx="329610" cy="47220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2E9A0A-7DDC-482C-9540-1261D89AD72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74147" y="3346591"/>
            <a:ext cx="7491499" cy="1526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39C130E-A7B2-40BA-A122-A86874B4E87B}"/>
              </a:ext>
            </a:extLst>
          </p:cNvPr>
          <p:cNvSpPr/>
          <p:nvPr/>
        </p:nvSpPr>
        <p:spPr>
          <a:xfrm>
            <a:off x="8825022" y="1998920"/>
            <a:ext cx="702727" cy="46844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422AA2-9CC5-48F8-B68A-3C2218C9B99A}"/>
              </a:ext>
            </a:extLst>
          </p:cNvPr>
          <p:cNvSpPr/>
          <p:nvPr/>
        </p:nvSpPr>
        <p:spPr>
          <a:xfrm>
            <a:off x="8807301" y="4214037"/>
            <a:ext cx="702727" cy="46844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1454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A26BEE49-BDAB-41A0-BF49-659540567A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10224" cy="294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5A7A0-6B4A-42A0-8A55-F481B41D4E77}"/>
              </a:ext>
            </a:extLst>
          </p:cNvPr>
          <p:cNvSpPr/>
          <p:nvPr/>
        </p:nvSpPr>
        <p:spPr>
          <a:xfrm>
            <a:off x="3157870" y="0"/>
            <a:ext cx="786809" cy="294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E9155-83E2-49BE-8BD0-112EBFD1E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24" y="0"/>
            <a:ext cx="7527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236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34075A86-B957-4501-8874-41264D815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16" y="0"/>
            <a:ext cx="566662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58EC1F-9616-40CB-9B62-99EF6D2BF9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9" y="0"/>
            <a:ext cx="539992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A5FBA-DFE1-48DA-AF1A-DCC4614946FC}"/>
              </a:ext>
            </a:extLst>
          </p:cNvPr>
          <p:cNvSpPr txBox="1"/>
          <p:nvPr/>
        </p:nvSpPr>
        <p:spPr>
          <a:xfrm>
            <a:off x="0" y="361507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호텔상세보기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92FBB-34A2-466D-A4DF-F7EFAAE769EF}"/>
              </a:ext>
            </a:extLst>
          </p:cNvPr>
          <p:cNvSpPr/>
          <p:nvPr/>
        </p:nvSpPr>
        <p:spPr>
          <a:xfrm>
            <a:off x="6655981" y="3168502"/>
            <a:ext cx="4758430" cy="680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5536B-5861-48D5-A4FC-52BB597C905A}"/>
              </a:ext>
            </a:extLst>
          </p:cNvPr>
          <p:cNvSpPr txBox="1"/>
          <p:nvPr/>
        </p:nvSpPr>
        <p:spPr>
          <a:xfrm>
            <a:off x="8511721" y="3955311"/>
            <a:ext cx="290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기업이 설정한 항목 표시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8DA8C7-92C0-48BC-823D-BB9A548A34F0}"/>
              </a:ext>
            </a:extLst>
          </p:cNvPr>
          <p:cNvSpPr/>
          <p:nvPr/>
        </p:nvSpPr>
        <p:spPr>
          <a:xfrm>
            <a:off x="1169581" y="4199860"/>
            <a:ext cx="4844904" cy="2658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B30CC5-3248-4580-A648-DC1BAC039943}"/>
              </a:ext>
            </a:extLst>
          </p:cNvPr>
          <p:cNvSpPr/>
          <p:nvPr/>
        </p:nvSpPr>
        <p:spPr>
          <a:xfrm>
            <a:off x="8654902" y="5316279"/>
            <a:ext cx="882503" cy="446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5286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9D2756-4D87-445E-8CEA-B06D161F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73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9960DA-8D3D-44BF-994D-621B478C9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022" y="0"/>
            <a:ext cx="63619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0598F-BC07-4DC3-B50B-6A4847BED86E}"/>
              </a:ext>
            </a:extLst>
          </p:cNvPr>
          <p:cNvSpPr txBox="1"/>
          <p:nvPr/>
        </p:nvSpPr>
        <p:spPr>
          <a:xfrm>
            <a:off x="265813" y="276447"/>
            <a:ext cx="222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객실 </a:t>
            </a:r>
            <a:r>
              <a:rPr lang="ko-KR" altLang="en-US" dirty="0" err="1"/>
              <a:t>타입별</a:t>
            </a:r>
            <a:r>
              <a:rPr lang="ko-KR" altLang="en-US" dirty="0"/>
              <a:t> 리스트</a:t>
            </a:r>
          </a:p>
        </p:txBody>
      </p:sp>
    </p:spTree>
    <p:extLst>
      <p:ext uri="{BB962C8B-B14F-4D97-AF65-F5344CB8AC3E}">
        <p14:creationId xmlns:p14="http://schemas.microsoft.com/office/powerpoint/2010/main" val="199818280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E74916-4DB3-403D-8C97-54C8EE6AC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72" y="2"/>
            <a:ext cx="856410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A77B4F-1173-4F61-9991-75FA7F3AB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25" r="35500" b="85333"/>
          <a:stretch/>
        </p:blipFill>
        <p:spPr>
          <a:xfrm>
            <a:off x="7760969" y="4994910"/>
            <a:ext cx="3520441" cy="10058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D5110BF-CF6B-4763-A637-76CBBA51489C}"/>
              </a:ext>
            </a:extLst>
          </p:cNvPr>
          <p:cNvSpPr/>
          <p:nvPr/>
        </p:nvSpPr>
        <p:spPr>
          <a:xfrm>
            <a:off x="8250865" y="4199860"/>
            <a:ext cx="914400" cy="701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66975-B43A-4B35-B89F-FB8B76043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766" y="3463555"/>
            <a:ext cx="1266825" cy="147260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510F88-53F7-4FAE-A02C-A72D27F9A188}"/>
              </a:ext>
            </a:extLst>
          </p:cNvPr>
          <p:cNvCxnSpPr/>
          <p:nvPr/>
        </p:nvCxnSpPr>
        <p:spPr>
          <a:xfrm>
            <a:off x="9005078" y="4444409"/>
            <a:ext cx="6166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432383-5508-4EB8-AE0D-49688E4D0F29}"/>
              </a:ext>
            </a:extLst>
          </p:cNvPr>
          <p:cNvSpPr txBox="1"/>
          <p:nvPr/>
        </p:nvSpPr>
        <p:spPr>
          <a:xfrm>
            <a:off x="1696227" y="2421163"/>
            <a:ext cx="213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섬네일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클릭시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 메인 사진 변경</a:t>
            </a:r>
          </a:p>
        </p:txBody>
      </p:sp>
    </p:spTree>
    <p:extLst>
      <p:ext uri="{BB962C8B-B14F-4D97-AF65-F5344CB8AC3E}">
        <p14:creationId xmlns:p14="http://schemas.microsoft.com/office/powerpoint/2010/main" val="1084546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기업 </a:t>
            </a:r>
            <a:r>
              <a:rPr lang="en-US" altLang="ko-KR" sz="3600" dirty="0"/>
              <a:t>Q&amp;A DB TABLE</a:t>
            </a:r>
            <a:endParaRPr lang="ko-KR" altLang="en-US" sz="3600" dirty="0"/>
          </a:p>
        </p:txBody>
      </p:sp>
      <p:pic>
        <p:nvPicPr>
          <p:cNvPr id="6" name="그래픽 5" descr="데이터베이스">
            <a:extLst>
              <a:ext uri="{FF2B5EF4-FFF2-40B4-BE49-F238E27FC236}">
                <a16:creationId xmlns:a16="http://schemas.microsoft.com/office/drawing/2014/main" id="{13043CDB-31B5-4C47-AFEB-F080AA23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170350"/>
            <a:ext cx="571500" cy="571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5B9396-8A8F-4085-BD2A-677283A82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1646053"/>
            <a:ext cx="9839325" cy="41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1358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D6BBDD-85BA-4028-8080-D8E0B8554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"/>
          <a:stretch/>
        </p:blipFill>
        <p:spPr>
          <a:xfrm>
            <a:off x="235859" y="587065"/>
            <a:ext cx="5860141" cy="53824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03D1F4-D690-482B-8771-9976D41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31" y="587065"/>
            <a:ext cx="5860141" cy="527584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036F3C-1F60-45B6-93B9-94A4FE8E6742}"/>
              </a:ext>
            </a:extLst>
          </p:cNvPr>
          <p:cNvSpPr/>
          <p:nvPr/>
        </p:nvSpPr>
        <p:spPr>
          <a:xfrm>
            <a:off x="5326912" y="2604977"/>
            <a:ext cx="769088" cy="4678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1CDB9C-15C2-4176-8DC0-B844E7613649}"/>
              </a:ext>
            </a:extLst>
          </p:cNvPr>
          <p:cNvSpPr/>
          <p:nvPr/>
        </p:nvSpPr>
        <p:spPr>
          <a:xfrm>
            <a:off x="1553324" y="2987748"/>
            <a:ext cx="2020187" cy="126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709B2-D9A1-4CC4-8AE3-43DC4180DD46}"/>
              </a:ext>
            </a:extLst>
          </p:cNvPr>
          <p:cNvSpPr/>
          <p:nvPr/>
        </p:nvSpPr>
        <p:spPr>
          <a:xfrm>
            <a:off x="7520762" y="2987747"/>
            <a:ext cx="2020187" cy="140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7530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56302A-77F3-4849-8828-DC70F4F55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756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AA0B43-1236-42E8-8C9E-0EAE46122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899F66-C9DD-4D7C-87AC-6F5B348F14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6720" y="3154680"/>
            <a:ext cx="3520441" cy="9829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5240589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CA5570-7071-43C2-A96F-78DA4B1AFD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35" y="2"/>
            <a:ext cx="6682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544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186592-1A92-4988-8488-F07D6C9F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77FED6-5C8B-40ED-8CFE-31A9A90921FC}"/>
              </a:ext>
            </a:extLst>
          </p:cNvPr>
          <p:cNvSpPr/>
          <p:nvPr/>
        </p:nvSpPr>
        <p:spPr>
          <a:xfrm>
            <a:off x="3530009" y="2137144"/>
            <a:ext cx="2565991" cy="382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5250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46F6D2-4EB8-4304-A41D-7DF17AF1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411"/>
            <a:ext cx="12192000" cy="5289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E4558E-E18A-4973-A72A-BCE9509358D1}"/>
              </a:ext>
            </a:extLst>
          </p:cNvPr>
          <p:cNvSpPr/>
          <p:nvPr/>
        </p:nvSpPr>
        <p:spPr>
          <a:xfrm>
            <a:off x="6198781" y="2371060"/>
            <a:ext cx="2402959" cy="2413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10739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A47294-99C0-4CB9-AF4A-687307ADA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AB1BE4-AB0E-4B59-AB6E-C8DA9340189C}"/>
              </a:ext>
            </a:extLst>
          </p:cNvPr>
          <p:cNvSpPr/>
          <p:nvPr/>
        </p:nvSpPr>
        <p:spPr>
          <a:xfrm>
            <a:off x="4710223" y="3040912"/>
            <a:ext cx="2743200" cy="388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442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E69F0DB-04C6-43F2-93F6-16961CED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85" y="0"/>
            <a:ext cx="8733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032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E198E-77A1-4ACF-A21E-C9540366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12" y="0"/>
            <a:ext cx="929297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E1C8C4-4545-4AEE-8885-96890604B112}"/>
              </a:ext>
            </a:extLst>
          </p:cNvPr>
          <p:cNvSpPr/>
          <p:nvPr/>
        </p:nvSpPr>
        <p:spPr>
          <a:xfrm>
            <a:off x="3774558" y="5071730"/>
            <a:ext cx="1339702" cy="276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75B12-5FAA-404C-891F-2662F3361E6F}"/>
              </a:ext>
            </a:extLst>
          </p:cNvPr>
          <p:cNvSpPr txBox="1"/>
          <p:nvPr/>
        </p:nvSpPr>
        <p:spPr>
          <a:xfrm>
            <a:off x="5411972" y="5025287"/>
            <a:ext cx="222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결제시</a:t>
            </a:r>
            <a:r>
              <a:rPr lang="ko-KR" altLang="en-US" b="1" dirty="0">
                <a:solidFill>
                  <a:srgbClr val="FF0000"/>
                </a:solidFill>
              </a:rPr>
              <a:t> 인원 감소</a:t>
            </a:r>
          </a:p>
        </p:txBody>
      </p:sp>
    </p:spTree>
    <p:extLst>
      <p:ext uri="{BB962C8B-B14F-4D97-AF65-F5344CB8AC3E}">
        <p14:creationId xmlns:p14="http://schemas.microsoft.com/office/powerpoint/2010/main" val="361857676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0851C5-0EDC-45EA-80B1-67ED04DEE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5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이(가) 표시된 사진&#10;&#10;자동 생성된 설명">
            <a:extLst>
              <a:ext uri="{FF2B5EF4-FFF2-40B4-BE49-F238E27FC236}">
                <a16:creationId xmlns:a16="http://schemas.microsoft.com/office/drawing/2014/main" id="{AC62B945-33C7-43C2-B88A-907F98F3B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4295508" y="2345306"/>
            <a:ext cx="3600986" cy="1886167"/>
            <a:chOff x="4295509" y="2611120"/>
            <a:chExt cx="3600986" cy="1886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4295509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4.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1" y="3974067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UML</a:t>
              </a:r>
              <a:endPara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92269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909667-DE64-41A9-8CA4-4E33FD97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12" y="0"/>
            <a:ext cx="9292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035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6B06CC-F8D9-4E0D-ABF0-ED27160E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12" y="0"/>
            <a:ext cx="9292975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5E878A-19EA-4621-B3C1-4C2E4C64112F}"/>
              </a:ext>
            </a:extLst>
          </p:cNvPr>
          <p:cNvSpPr/>
          <p:nvPr/>
        </p:nvSpPr>
        <p:spPr>
          <a:xfrm>
            <a:off x="3710763" y="4394791"/>
            <a:ext cx="1371600" cy="326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6E95C8-51D6-4591-9B90-065050C8C353}"/>
              </a:ext>
            </a:extLst>
          </p:cNvPr>
          <p:cNvSpPr/>
          <p:nvPr/>
        </p:nvSpPr>
        <p:spPr>
          <a:xfrm>
            <a:off x="8956159" y="4192772"/>
            <a:ext cx="496186" cy="326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02349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siness and trade free icon">
            <a:extLst>
              <a:ext uri="{FF2B5EF4-FFF2-40B4-BE49-F238E27FC236}">
                <a16:creationId xmlns:a16="http://schemas.microsoft.com/office/drawing/2014/main" id="{89C5B45B-4B11-4A01-9F44-C8328A6D2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26" y="69552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042300" y="2585645"/>
            <a:ext cx="4107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Company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519951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A3C6CF-B2E7-4149-8D93-CA0B529935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24" y="2"/>
            <a:ext cx="521895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359225-5676-4B35-966D-BFC2A2EC0FC1}"/>
              </a:ext>
            </a:extLst>
          </p:cNvPr>
          <p:cNvSpPr/>
          <p:nvPr/>
        </p:nvSpPr>
        <p:spPr>
          <a:xfrm>
            <a:off x="5399902" y="2"/>
            <a:ext cx="1272747" cy="383060"/>
          </a:xfrm>
          <a:prstGeom prst="rect">
            <a:avLst/>
          </a:prstGeom>
          <a:noFill/>
          <a:ln w="38100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495F04-269F-4DF6-BD2F-499DE4C19295}"/>
              </a:ext>
            </a:extLst>
          </p:cNvPr>
          <p:cNvSpPr/>
          <p:nvPr/>
        </p:nvSpPr>
        <p:spPr>
          <a:xfrm>
            <a:off x="7658099" y="2"/>
            <a:ext cx="1047378" cy="38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EB12C-5E21-48BC-A124-665E30FE4CB9}"/>
              </a:ext>
            </a:extLst>
          </p:cNvPr>
          <p:cNvSpPr txBox="1"/>
          <p:nvPr/>
        </p:nvSpPr>
        <p:spPr>
          <a:xfrm>
            <a:off x="6672649" y="467833"/>
            <a:ext cx="297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기업  비회원 </a:t>
            </a:r>
            <a:r>
              <a:rPr lang="en-US" altLang="ko-KR" b="1" dirty="0">
                <a:solidFill>
                  <a:srgbClr val="FF0000"/>
                </a:solidFill>
              </a:rPr>
              <a:t>TOP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A8FED2-F5FF-40C8-8346-1D623F1B1DDA}"/>
              </a:ext>
            </a:extLst>
          </p:cNvPr>
          <p:cNvSpPr/>
          <p:nvPr/>
        </p:nvSpPr>
        <p:spPr>
          <a:xfrm>
            <a:off x="5752214" y="5688419"/>
            <a:ext cx="818707" cy="383060"/>
          </a:xfrm>
          <a:prstGeom prst="rect">
            <a:avLst/>
          </a:prstGeom>
          <a:noFill/>
          <a:ln w="38100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6FFFF-FA3B-4D5E-A4E9-47D520D20D08}"/>
              </a:ext>
            </a:extLst>
          </p:cNvPr>
          <p:cNvSpPr txBox="1"/>
          <p:nvPr/>
        </p:nvSpPr>
        <p:spPr>
          <a:xfrm>
            <a:off x="4831060" y="467833"/>
            <a:ext cx="113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A9EA"/>
                </a:solidFill>
              </a:rPr>
              <a:t>회원가입 </a:t>
            </a:r>
          </a:p>
        </p:txBody>
      </p:sp>
    </p:spTree>
    <p:extLst>
      <p:ext uri="{BB962C8B-B14F-4D97-AF65-F5344CB8AC3E}">
        <p14:creationId xmlns:p14="http://schemas.microsoft.com/office/powerpoint/2010/main" val="40443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4A46A03-5F64-4DE5-BD57-7B163C0C1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D0E1B9-EC31-428D-BB63-32EBBAD070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6691" y="1531620"/>
            <a:ext cx="3486149" cy="9829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2257379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F7C1610-4E69-4153-9837-C26E841C4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4719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9E88EC-A64D-4A01-8883-BC155770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93"/>
            <a:ext cx="12192000" cy="65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063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C894C07-DBAC-4A4B-B43D-1C579BA7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5D8596-1EAE-4921-9D11-AAD1079A3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87" y="1227774"/>
            <a:ext cx="3708084" cy="14763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0117969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9D9E1A1-3075-4982-9C4D-D982AAF26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24" y="2"/>
            <a:ext cx="5218956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2A4539-7C4B-4171-9233-158F74DB4283}"/>
              </a:ext>
            </a:extLst>
          </p:cNvPr>
          <p:cNvSpPr/>
          <p:nvPr/>
        </p:nvSpPr>
        <p:spPr>
          <a:xfrm>
            <a:off x="7432732" y="2"/>
            <a:ext cx="1272747" cy="38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31B15D-7BE8-431B-A7CE-4D7C855600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052" y="948690"/>
            <a:ext cx="3497580" cy="9829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557084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59153B-6CDD-4D28-9768-1DC7249AD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FAE61F-5B3E-4A33-BCB7-06B5FF9D7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96" y="4200525"/>
            <a:ext cx="4533900" cy="265747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2E9FBA-691F-4F67-8CA2-4A4B17DB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999" y="4295777"/>
            <a:ext cx="4343401" cy="256222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2B74CB-1764-4AEF-AC7A-2A571AA6E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298" y="1066802"/>
            <a:ext cx="3589012" cy="14954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3243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개인 비회원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7BE32-2B36-470F-A188-3E3203845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027" name="_x275548936">
            <a:extLst>
              <a:ext uri="{FF2B5EF4-FFF2-40B4-BE49-F238E27FC236}">
                <a16:creationId xmlns:a16="http://schemas.microsoft.com/office/drawing/2014/main" id="{7144D219-F573-49B3-97DF-59170E6C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7" y="2216606"/>
            <a:ext cx="603885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26619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052712-5496-4017-BDB3-DEC972097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1784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520250-19D9-4A7D-9650-2359E502B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549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40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6A529E-E5A2-4D4A-93F4-5A9ED9F7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455295"/>
            <a:ext cx="3600000" cy="26712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5F554C-EF1C-49AF-AE1D-0FAE191C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455295"/>
            <a:ext cx="3600000" cy="2628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3CFE3A-FC45-461A-ABA3-CE6B2BEA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970" y="525663"/>
            <a:ext cx="3600000" cy="26008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FE9032-6C3D-47E3-AE72-FC9C0E1F1A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8880" y="4217670"/>
            <a:ext cx="3600000" cy="10172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3517651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0F3227-44B8-4ED2-AF01-53FFF8D4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74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C08D26-2524-484A-9BC2-620183ED3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613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C1EB9D-7904-4F72-AB5E-2A863954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5506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187E65B-5143-4548-8BF1-6B1E63379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795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CDB4FF-0F22-40ED-B13A-33580B95F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670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6D9358-A693-48FC-9413-49ADC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3" y="2"/>
            <a:ext cx="8761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06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44F2A8E-1B3A-4057-A339-C803111D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25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비회원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C459FF-7914-483E-A12C-C73F4EA0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21505" name="_x275506456">
            <a:extLst>
              <a:ext uri="{FF2B5EF4-FFF2-40B4-BE49-F238E27FC236}">
                <a16:creationId xmlns:a16="http://schemas.microsoft.com/office/drawing/2014/main" id="{DC61B49F-882D-42E6-950A-23E17C57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884" y="2577091"/>
            <a:ext cx="5972174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87506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E207708-FD2E-46E2-9A86-2E3AC5DC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F3DC47-3F66-463F-919D-04D29AFF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8061" y="5166360"/>
            <a:ext cx="3589020" cy="9944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0609848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B8C814-21B1-466E-8CF2-561E4B01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39F973-324A-4556-AC42-38DF1F420D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2920366"/>
            <a:ext cx="3543300" cy="10172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9825514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F1EAFE-BA21-44A6-A077-3F36F33CD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20A3A1-C9B9-4215-BA33-F0B11342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7" y="5048693"/>
            <a:ext cx="5324475" cy="1543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F491FD-AC25-4477-B95B-4A7E7321F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27" y="5048693"/>
            <a:ext cx="5324475" cy="1524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1632396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5ACACC-AEBF-4FF3-8D46-18B5CC128F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85" y="2"/>
            <a:ext cx="957703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B25667-F246-4690-B16C-A2D15911A4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841" y="4766310"/>
            <a:ext cx="3566160" cy="96012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5265648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7011F8A-8C9A-41EA-8C3A-0B6EFE085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68F78D-EB48-49D9-BA75-B689496D27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0961" y="1383031"/>
            <a:ext cx="3531870" cy="10058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262221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E4EEFE7-BAB6-488C-8BFA-CF410C669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4363FF-E631-46B9-8010-BB897493F6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860" y="1485900"/>
            <a:ext cx="3520441" cy="10172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4315947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BCCA6D-EB46-4A47-B720-9117DE605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030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EEFD87-B6A1-4794-A851-64622D427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C43398-269D-4312-9192-9A9DDAFB86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3850" y="1360170"/>
            <a:ext cx="3543300" cy="9944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6153630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9CE0850-9C3A-42D7-9E83-7E6A5DBC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808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92849EE-3C46-4953-BBD8-ED21A9C83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DAD3D7-2AD3-42C7-8696-A3F8EAF11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9" y="5012286"/>
            <a:ext cx="5279850" cy="14948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E7EDF0-445B-4059-B5B4-4601B0567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74862"/>
            <a:ext cx="5279850" cy="156968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07367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개인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980237-235D-4A32-B7ED-F889B6712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20481" name="_x275529176">
            <a:extLst>
              <a:ext uri="{FF2B5EF4-FFF2-40B4-BE49-F238E27FC236}">
                <a16:creationId xmlns:a16="http://schemas.microsoft.com/office/drawing/2014/main" id="{91F6EA05-242F-4962-8342-92ABA768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390" y="2252160"/>
            <a:ext cx="8996219" cy="454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16978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B8C814-21B1-466E-8CF2-561E4B01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39F973-324A-4556-AC42-38DF1F420D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2920366"/>
            <a:ext cx="3543300" cy="10172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2436538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3AA839-6AB3-4663-B365-BDAEDE92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0249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3E30F40-03CF-49EB-81FD-DDA69A5A9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12" y="0"/>
            <a:ext cx="9292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54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5602EBE-4E4F-421C-8ABC-7228FD89B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12" y="0"/>
            <a:ext cx="9292975" cy="68580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4474027-CE37-408F-A020-B1B9CF8BF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78" y="4528606"/>
            <a:ext cx="4296375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885E78-A997-4D58-9ADA-D80058EE5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167" y="4620732"/>
            <a:ext cx="4276725" cy="1295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5242408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66AAC3F-DEE1-4D27-8E82-E42788295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12" y="0"/>
            <a:ext cx="9292975" cy="685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8496DB7-AB15-40D5-9A7A-3FEF4F31A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28" y="4666829"/>
            <a:ext cx="4296375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0705535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71F8D7F-3870-40FD-8155-711ACF08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12" y="0"/>
            <a:ext cx="9292975" cy="6858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06E26D5-BB32-4DC5-AEFB-43491C46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663" y="4311192"/>
            <a:ext cx="4305901" cy="12765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4772AB-4DA4-400D-A343-DE488A5E6E14}"/>
              </a:ext>
            </a:extLst>
          </p:cNvPr>
          <p:cNvSpPr/>
          <p:nvPr/>
        </p:nvSpPr>
        <p:spPr>
          <a:xfrm>
            <a:off x="3030279" y="2222205"/>
            <a:ext cx="542261" cy="1584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5239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2D6EDF-AD19-4EBD-B82D-37368EDC9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599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F36579A-1573-42C4-B82A-8F897C63A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F678BBE-B197-483C-AFBA-0568B324D272}"/>
              </a:ext>
            </a:extLst>
          </p:cNvPr>
          <p:cNvGrpSpPr/>
          <p:nvPr/>
        </p:nvGrpSpPr>
        <p:grpSpPr>
          <a:xfrm>
            <a:off x="5443870" y="233713"/>
            <a:ext cx="5506070" cy="5172678"/>
            <a:chOff x="5443870" y="233713"/>
            <a:chExt cx="5506070" cy="5172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5A0392-05D4-400E-9047-FA5E084E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06640" y="4400551"/>
              <a:ext cx="3543300" cy="100584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4755637-01C2-402C-A927-D227CB0E9D0C}"/>
                </a:ext>
              </a:extLst>
            </p:cNvPr>
            <p:cNvSpPr/>
            <p:nvPr/>
          </p:nvSpPr>
          <p:spPr>
            <a:xfrm>
              <a:off x="5443870" y="287078"/>
              <a:ext cx="1637414" cy="154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AA4EA8-4EF9-464F-98B8-FDF67449EB1F}"/>
                </a:ext>
              </a:extLst>
            </p:cNvPr>
            <p:cNvSpPr txBox="1"/>
            <p:nvPr/>
          </p:nvSpPr>
          <p:spPr>
            <a:xfrm>
              <a:off x="5443870" y="233713"/>
              <a:ext cx="20733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액티비티 정보 등록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103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6372EC-102C-463E-872F-E033499BE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CA7D55-8DC2-48AA-8DD1-6487BA40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205" y="4716462"/>
            <a:ext cx="4248150" cy="12858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8569-5BFF-4A71-8E7A-C0173AB742CA}"/>
              </a:ext>
            </a:extLst>
          </p:cNvPr>
          <p:cNvSpPr txBox="1"/>
          <p:nvPr/>
        </p:nvSpPr>
        <p:spPr>
          <a:xfrm>
            <a:off x="1290320" y="5750560"/>
            <a:ext cx="160528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13D8A5-0CDC-43DF-B12C-13095A23D271}"/>
              </a:ext>
            </a:extLst>
          </p:cNvPr>
          <p:cNvSpPr/>
          <p:nvPr/>
        </p:nvSpPr>
        <p:spPr>
          <a:xfrm>
            <a:off x="5628640" y="5120640"/>
            <a:ext cx="548640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96E99-DF3B-4D63-A89A-F1266E24BDE6}"/>
              </a:ext>
            </a:extLst>
          </p:cNvPr>
          <p:cNvSpPr txBox="1"/>
          <p:nvPr/>
        </p:nvSpPr>
        <p:spPr>
          <a:xfrm>
            <a:off x="5557520" y="5140960"/>
            <a:ext cx="128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액티비티</a:t>
            </a:r>
          </a:p>
        </p:txBody>
      </p:sp>
    </p:spTree>
    <p:extLst>
      <p:ext uri="{BB962C8B-B14F-4D97-AF65-F5344CB8AC3E}">
        <p14:creationId xmlns:p14="http://schemas.microsoft.com/office/powerpoint/2010/main" val="296991390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2BD61-86D8-437E-86EC-1A8D483AEE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57" y="81282"/>
            <a:ext cx="9785383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A132F99-0649-4D63-B2EC-992BEE479085}"/>
              </a:ext>
            </a:extLst>
          </p:cNvPr>
          <p:cNvGrpSpPr/>
          <p:nvPr/>
        </p:nvGrpSpPr>
        <p:grpSpPr>
          <a:xfrm>
            <a:off x="5454031" y="243840"/>
            <a:ext cx="1881490" cy="264159"/>
            <a:chOff x="5443870" y="254033"/>
            <a:chExt cx="2073349" cy="25391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6B97673-AD9B-4126-AF4B-DA512C79E443}"/>
                </a:ext>
              </a:extLst>
            </p:cNvPr>
            <p:cNvSpPr/>
            <p:nvPr/>
          </p:nvSpPr>
          <p:spPr>
            <a:xfrm>
              <a:off x="5443870" y="287078"/>
              <a:ext cx="1637414" cy="154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123502-A6C9-4A0D-9FB3-53D5A16E9C06}"/>
                </a:ext>
              </a:extLst>
            </p:cNvPr>
            <p:cNvSpPr txBox="1"/>
            <p:nvPr/>
          </p:nvSpPr>
          <p:spPr>
            <a:xfrm>
              <a:off x="5443870" y="254033"/>
              <a:ext cx="20733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액티비티 정보 수정</a:t>
              </a:r>
              <a:endParaRPr lang="en-US" altLang="ko-KR" sz="105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9428C8E-38CF-4204-944E-3A101114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992" y="5369556"/>
            <a:ext cx="3560127" cy="140716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95315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개인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0D40BF-970B-4BBE-8756-5B0FF9DF6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9457" name="_x275510296">
            <a:extLst>
              <a:ext uri="{FF2B5EF4-FFF2-40B4-BE49-F238E27FC236}">
                <a16:creationId xmlns:a16="http://schemas.microsoft.com/office/drawing/2014/main" id="{48987676-159C-40EF-B37C-97506228D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671763"/>
            <a:ext cx="11041063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16822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B3199A5-6E38-4092-A868-EC7E27967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D11DFB-7D31-4432-BA18-C062104788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860" y="354331"/>
            <a:ext cx="3577589" cy="10058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1175233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505E6EB-5989-4912-928F-805DA42B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93E0D3-0247-4D61-8B74-96505596EB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8160" y="388620"/>
            <a:ext cx="3577589" cy="96012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5A86F0-0833-432D-B508-AD94D1C320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026" y="5029199"/>
            <a:ext cx="3451860" cy="96012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9503572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76D0091-0DEE-4383-98EB-108B8E9D7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A609F4-DA2D-4CAC-A7A6-AAACEF99B5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8081" y="4480559"/>
            <a:ext cx="3497580" cy="1028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2966900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9A77534-F0D6-4207-8923-000AE48AA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D76603-AE47-4E33-B047-5E8B84D848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072" y="2251711"/>
            <a:ext cx="3486149" cy="10172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6127460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153E75-BDF2-4F15-8DD0-759FC4CB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28905"/>
            <a:ext cx="99917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0710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E60982-71FF-49EF-8EBB-1FC148F3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755" y="0"/>
            <a:ext cx="8114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675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23078E-95F9-4D2B-9B9F-3DED14FF1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81" y="0"/>
            <a:ext cx="8159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109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E0B828-9C55-477C-A3D7-94808BF6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098"/>
            <a:ext cx="12192000" cy="2693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60A35-FEC6-476C-8B46-1C6EA2852581}"/>
              </a:ext>
            </a:extLst>
          </p:cNvPr>
          <p:cNvSpPr txBox="1"/>
          <p:nvPr/>
        </p:nvSpPr>
        <p:spPr>
          <a:xfrm>
            <a:off x="1293091" y="2253673"/>
            <a:ext cx="26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기업 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258723163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E8EAAA-BC02-4CE8-AC0D-3BCBDAC80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0177"/>
            <a:ext cx="12192000" cy="326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00F20B-73D8-4769-8DCA-1D1C94236B69}"/>
              </a:ext>
            </a:extLst>
          </p:cNvPr>
          <p:cNvSpPr txBox="1"/>
          <p:nvPr/>
        </p:nvSpPr>
        <p:spPr>
          <a:xfrm>
            <a:off x="1293091" y="2022764"/>
            <a:ext cx="26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기업 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46066430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190657-D980-4E66-9C32-1B7EBE4B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08" y="0"/>
            <a:ext cx="8161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1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5"/>
            <a:ext cx="263095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개인 회원</a:t>
            </a:r>
            <a:endParaRPr lang="en-US" altLang="ko-KR" sz="1801" dirty="0"/>
          </a:p>
          <a:p>
            <a:endParaRPr lang="ko-KR" altLang="en-US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B2A3D-7F72-4BB9-ACB3-C9B863031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8433" name="_x275553416">
            <a:extLst>
              <a:ext uri="{FF2B5EF4-FFF2-40B4-BE49-F238E27FC236}">
                <a16:creationId xmlns:a16="http://schemas.microsoft.com/office/drawing/2014/main" id="{78BD8713-19A9-419D-900A-CF4268DA4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44" y="2299856"/>
            <a:ext cx="9383712" cy="44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98893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5A1C3-42F6-4AD3-9369-97FDE9DFB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81" y="0"/>
            <a:ext cx="8159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83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6E4C4D-43B2-4D69-BE0B-2C1DAEAE4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9592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62BA7C-992C-41A5-87C0-59ECD041D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1D6CE1-9E03-4260-9359-355049CD5D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200" y="2640330"/>
            <a:ext cx="3474720" cy="9944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3028507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45B69D-FA56-4D56-B298-B0E98D8B6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874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12129C-7020-4921-AE8E-EF761F10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8A897D-58F6-4F9C-9F8E-DA01CCB8F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0" r="35687" b="85000"/>
          <a:stretch/>
        </p:blipFill>
        <p:spPr>
          <a:xfrm>
            <a:off x="5292090" y="5680710"/>
            <a:ext cx="3543300" cy="1028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0667047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dmin with Cogwheels free icon">
            <a:extLst>
              <a:ext uri="{FF2B5EF4-FFF2-40B4-BE49-F238E27FC236}">
                <a16:creationId xmlns:a16="http://schemas.microsoft.com/office/drawing/2014/main" id="{6CEE1ADB-7817-4854-86D3-EDB708B8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430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641118" y="2919680"/>
            <a:ext cx="29097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80571415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6D9C80-9181-4408-8957-507577D9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8B92EA-0E8B-4764-9816-6D864BFD82F1}"/>
              </a:ext>
            </a:extLst>
          </p:cNvPr>
          <p:cNvSpPr/>
          <p:nvPr/>
        </p:nvSpPr>
        <p:spPr>
          <a:xfrm>
            <a:off x="10607040" y="81280"/>
            <a:ext cx="1361440" cy="518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0885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1B0A84-D088-413C-9F42-A2C6294D3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18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8028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4612B9-0918-4612-8C71-BB993A7E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68336"/>
            <a:ext cx="12192000" cy="3824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91BEA0-04D1-42C8-BB37-A06A8C10FC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9017" y="1938455"/>
            <a:ext cx="3556000" cy="98829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1253139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7C15022-C6BC-4A54-A20E-625277D834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98181"/>
            <a:ext cx="12192000" cy="40616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D9229A-48B9-433C-AF25-1E770AD371E2}"/>
              </a:ext>
            </a:extLst>
          </p:cNvPr>
          <p:cNvSpPr/>
          <p:nvPr/>
        </p:nvSpPr>
        <p:spPr>
          <a:xfrm>
            <a:off x="6368902" y="3880884"/>
            <a:ext cx="701749" cy="2020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16C6D2-6466-4DED-BDD1-9E299B8938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3666" y="4263656"/>
            <a:ext cx="3551274" cy="101009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1410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4094813" y="2345308"/>
            <a:ext cx="4002378" cy="1886168"/>
            <a:chOff x="4094812" y="2611120"/>
            <a:chExt cx="4002378" cy="18861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4094812" y="2611120"/>
              <a:ext cx="400237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7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20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개인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8E59F-025F-402C-AB89-6C6306EB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7409" name="_x275532776">
            <a:extLst>
              <a:ext uri="{FF2B5EF4-FFF2-40B4-BE49-F238E27FC236}">
                <a16:creationId xmlns:a16="http://schemas.microsoft.com/office/drawing/2014/main" id="{739ADD5E-5403-4BB3-B1EE-F43A28338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809875"/>
            <a:ext cx="6535739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546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16D0B5-5014-4B2D-9BD7-FD2F76682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9189"/>
            <a:ext cx="12192000" cy="36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0937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E594C2B-AA49-4E55-9A9B-506084AC5A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89567"/>
            <a:ext cx="12192000" cy="36788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5AC08B-8F7B-440F-ADC5-692D454A81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1678" y="4093535"/>
            <a:ext cx="3561907" cy="101009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9313128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AA57813-B889-487E-BC43-8B51EA592F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6781"/>
            <a:ext cx="12192000" cy="36044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3E7371-9C2A-4FFD-ABAF-52300C7E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934" y="4125433"/>
            <a:ext cx="3561907" cy="97819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2711010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0D02B8-91EE-430C-9674-807AFBDDC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B2FB6D-9F59-4891-88CD-8EECB5864489}"/>
              </a:ext>
            </a:extLst>
          </p:cNvPr>
          <p:cNvSpPr/>
          <p:nvPr/>
        </p:nvSpPr>
        <p:spPr>
          <a:xfrm>
            <a:off x="10617200" y="152400"/>
            <a:ext cx="1270000" cy="32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22528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6D05014-02CE-491E-AB31-B6A586757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2127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F405ABE-A91F-4DFB-8CF9-F0B115777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F77757-D6B1-4B7D-B608-F7C58AF4B3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4540" y="2243470"/>
            <a:ext cx="3551274" cy="9888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744074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C130220-A1CD-4814-9EA4-F804B2A8B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732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5DD3F3-33A0-4035-9510-0B8BEB83B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8722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C5CF9D-1FAD-43BC-ACAD-990A14492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8763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조각그림맞추기, 옅은, 떼이(가) 표시된 사진&#10;&#10;자동 생성된 설명">
            <a:extLst>
              <a:ext uri="{FF2B5EF4-FFF2-40B4-BE49-F238E27FC236}">
                <a16:creationId xmlns:a16="http://schemas.microsoft.com/office/drawing/2014/main" id="{BCB9AFC9-1EFA-415B-A797-E1D252C9D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281242" y="2651396"/>
            <a:ext cx="3629520" cy="18621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1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1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631212-7023-4CA6-B4F3-2CF900C0A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6385" name="_x275511976">
            <a:extLst>
              <a:ext uri="{FF2B5EF4-FFF2-40B4-BE49-F238E27FC236}">
                <a16:creationId xmlns:a16="http://schemas.microsoft.com/office/drawing/2014/main" id="{DBCC9700-D470-41BB-BDDB-D98125499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6" y="2619375"/>
            <a:ext cx="8783637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6511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85887B-3936-4F47-AD14-F1E73D15A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0" y="435610"/>
            <a:ext cx="6167120" cy="4625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29A2BC-4EF8-4828-8161-50682C3BABD3}"/>
              </a:ext>
            </a:extLst>
          </p:cNvPr>
          <p:cNvSpPr txBox="1"/>
          <p:nvPr/>
        </p:nvSpPr>
        <p:spPr>
          <a:xfrm>
            <a:off x="3662680" y="5527039"/>
            <a:ext cx="486664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87578A-5D1A-4E24-84D4-189462231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5361" name="_x275552776">
            <a:extLst>
              <a:ext uri="{FF2B5EF4-FFF2-40B4-BE49-F238E27FC236}">
                <a16:creationId xmlns:a16="http://schemas.microsoft.com/office/drawing/2014/main" id="{FF270A02-8179-4C44-B48E-B4E0D877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7" y="2282827"/>
            <a:ext cx="11117262" cy="47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06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20AD7C-6711-46A6-9B36-3DE8F91E4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4337" name="_x275552216">
            <a:extLst>
              <a:ext uri="{FF2B5EF4-FFF2-40B4-BE49-F238E27FC236}">
                <a16:creationId xmlns:a16="http://schemas.microsoft.com/office/drawing/2014/main" id="{B4031A0E-69FA-4E66-975B-017818FC5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69" y="2340263"/>
            <a:ext cx="794543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85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253A6-37FC-474A-B852-233FC0290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3313" name="_x275532056">
            <a:extLst>
              <a:ext uri="{FF2B5EF4-FFF2-40B4-BE49-F238E27FC236}">
                <a16:creationId xmlns:a16="http://schemas.microsoft.com/office/drawing/2014/main" id="{DEB25CDA-2386-464B-A38F-41B4E28B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405065"/>
            <a:ext cx="8335963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34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534A2A-6708-4ECA-9BF8-09204933B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2289" name="_x275512136">
            <a:extLst>
              <a:ext uri="{FF2B5EF4-FFF2-40B4-BE49-F238E27FC236}">
                <a16:creationId xmlns:a16="http://schemas.microsoft.com/office/drawing/2014/main" id="{C8AE1E87-64EE-4F8E-B6DD-9C53E08F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6" y="2700340"/>
            <a:ext cx="7259637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33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D832B-0C71-4E13-819B-021B532B4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1265" name="_x275553016">
            <a:extLst>
              <a:ext uri="{FF2B5EF4-FFF2-40B4-BE49-F238E27FC236}">
                <a16:creationId xmlns:a16="http://schemas.microsoft.com/office/drawing/2014/main" id="{B06D34BD-7DBF-4E17-9C19-74AD2B09A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02" y="2345917"/>
            <a:ext cx="7237756" cy="37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947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5941D4-5ECA-42AD-9477-42136AFFC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10241" name="_x275553256">
            <a:extLst>
              <a:ext uri="{FF2B5EF4-FFF2-40B4-BE49-F238E27FC236}">
                <a16:creationId xmlns:a16="http://schemas.microsoft.com/office/drawing/2014/main" id="{3ED00ED3-DAC7-464E-A825-A4A098B2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5" y="2216605"/>
            <a:ext cx="7154140" cy="40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82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5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개인 회원 관리자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D2F6F-BEBE-4708-BBAF-8D15A0565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9217" name="_x275551656">
            <a:extLst>
              <a:ext uri="{FF2B5EF4-FFF2-40B4-BE49-F238E27FC236}">
                <a16:creationId xmlns:a16="http://schemas.microsoft.com/office/drawing/2014/main" id="{E1E5880E-758C-4E8D-991D-D457A55E4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3" y="2216606"/>
            <a:ext cx="10069513" cy="443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817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5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개인 회원 관리자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E074BB-EA75-44CF-B881-AC0B21D62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8193" name="_x275552136">
            <a:extLst>
              <a:ext uri="{FF2B5EF4-FFF2-40B4-BE49-F238E27FC236}">
                <a16:creationId xmlns:a16="http://schemas.microsoft.com/office/drawing/2014/main" id="{05495B05-8155-4A2E-867F-5FC220D9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4" y="2347915"/>
            <a:ext cx="7535861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제작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4FCBD8-042F-4776-91C4-2897DCAE9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91" y="184130"/>
            <a:ext cx="595138" cy="59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87C2F-5953-4286-BDD2-9F89BF21DF3F}"/>
              </a:ext>
            </a:extLst>
          </p:cNvPr>
          <p:cNvSpPr txBox="1"/>
          <p:nvPr/>
        </p:nvSpPr>
        <p:spPr>
          <a:xfrm>
            <a:off x="2807856" y="1992460"/>
            <a:ext cx="6132946" cy="286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801" b="1" dirty="0">
                <a:solidFill>
                  <a:srgbClr val="FF0000"/>
                </a:solidFill>
              </a:rPr>
              <a:t>코로나</a:t>
            </a:r>
            <a:r>
              <a:rPr lang="en-US" altLang="ko-KR" sz="1801" b="1" dirty="0">
                <a:solidFill>
                  <a:srgbClr val="FF0000"/>
                </a:solidFill>
              </a:rPr>
              <a:t>19</a:t>
            </a:r>
            <a:r>
              <a:rPr lang="ko-KR" altLang="en-US" sz="1801" dirty="0">
                <a:solidFill>
                  <a:schemeClr val="accent6">
                    <a:lumMod val="75000"/>
                  </a:schemeClr>
                </a:solidFill>
              </a:rPr>
              <a:t>로 인해 급격하게 증가한 </a:t>
            </a:r>
            <a:endParaRPr lang="en-US" altLang="ko-KR" sz="1801" dirty="0">
              <a:solidFill>
                <a:schemeClr val="accent6">
                  <a:lumMod val="75000"/>
                </a:schemeClr>
              </a:solidFill>
            </a:endParaRPr>
          </a:p>
          <a:p>
            <a:pPr algn="ctr" fontAlgn="base"/>
            <a:r>
              <a:rPr lang="ko-KR" altLang="en-US" sz="1801" dirty="0">
                <a:solidFill>
                  <a:schemeClr val="accent6">
                    <a:lumMod val="75000"/>
                  </a:schemeClr>
                </a:solidFill>
              </a:rPr>
              <a:t>국내여행 수요를 반영하여 </a:t>
            </a:r>
          </a:p>
          <a:p>
            <a:pPr algn="ctr" fontAlgn="base"/>
            <a:r>
              <a:rPr lang="ko-KR" altLang="en-US" sz="1801" dirty="0">
                <a:solidFill>
                  <a:schemeClr val="accent6">
                    <a:lumMod val="75000"/>
                  </a:schemeClr>
                </a:solidFill>
              </a:rPr>
              <a:t>소비자들이 종합적인 서비스를 통해 쉽고 빠르게</a:t>
            </a:r>
            <a:r>
              <a:rPr lang="en-US" altLang="ko-KR" sz="1801" dirty="0">
                <a:solidFill>
                  <a:schemeClr val="accent6">
                    <a:lumMod val="75000"/>
                  </a:schemeClr>
                </a:solidFill>
              </a:rPr>
              <a:t>, </a:t>
            </a:r>
          </a:p>
          <a:p>
            <a:pPr algn="ctr" fontAlgn="base"/>
            <a:r>
              <a:rPr lang="ko-KR" altLang="en-US" sz="1801" dirty="0">
                <a:solidFill>
                  <a:schemeClr val="accent6">
                    <a:lumMod val="75000"/>
                  </a:schemeClr>
                </a:solidFill>
              </a:rPr>
              <a:t>전국</a:t>
            </a:r>
            <a:r>
              <a:rPr lang="en-US" altLang="ko-KR" sz="180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801" dirty="0">
                <a:solidFill>
                  <a:schemeClr val="accent6">
                    <a:lumMod val="75000"/>
                  </a:schemeClr>
                </a:solidFill>
              </a:rPr>
              <a:t>여행을 준비할 수 있는 플랫폼이 </a:t>
            </a:r>
            <a:endParaRPr lang="en-US" altLang="ko-KR" sz="1801" dirty="0">
              <a:solidFill>
                <a:schemeClr val="accent6">
                  <a:lumMod val="75000"/>
                </a:schemeClr>
              </a:solidFill>
            </a:endParaRPr>
          </a:p>
          <a:p>
            <a:pPr algn="ctr" fontAlgn="base"/>
            <a:r>
              <a:rPr lang="ko-KR" altLang="en-US" sz="1801" dirty="0">
                <a:solidFill>
                  <a:schemeClr val="accent6">
                    <a:lumMod val="75000"/>
                  </a:schemeClr>
                </a:solidFill>
              </a:rPr>
              <a:t>있었으면 좋겠다고 생각하였습니다</a:t>
            </a:r>
            <a:r>
              <a:rPr lang="en-US" altLang="ko-KR" sz="180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algn="ctr" fontAlgn="base"/>
            <a:r>
              <a:rPr lang="ko-KR" altLang="en-US" sz="1801" dirty="0">
                <a:solidFill>
                  <a:schemeClr val="accent6">
                    <a:lumMod val="75000"/>
                  </a:schemeClr>
                </a:solidFill>
              </a:rPr>
              <a:t>그래서 전국 지역의</a:t>
            </a:r>
            <a:endParaRPr lang="en-US" altLang="ko-KR" sz="1801" dirty="0">
              <a:solidFill>
                <a:schemeClr val="accent6">
                  <a:lumMod val="75000"/>
                </a:schemeClr>
              </a:solidFill>
            </a:endParaRPr>
          </a:p>
          <a:p>
            <a:pPr algn="ctr" fontAlgn="base"/>
            <a:r>
              <a:rPr lang="ko-KR" altLang="en-US" sz="1801" b="1" dirty="0">
                <a:solidFill>
                  <a:schemeClr val="accent6">
                    <a:lumMod val="75000"/>
                  </a:schemeClr>
                </a:solidFill>
              </a:rPr>
              <a:t>호텔</a:t>
            </a:r>
            <a:r>
              <a:rPr lang="en-US" altLang="ko-KR" sz="1801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801" b="1" dirty="0">
                <a:solidFill>
                  <a:schemeClr val="accent6">
                    <a:lumMod val="75000"/>
                  </a:schemeClr>
                </a:solidFill>
              </a:rPr>
              <a:t>액티비티를 예약할 수 있는 시스템을 통해 </a:t>
            </a:r>
            <a:endParaRPr lang="en-US" altLang="ko-KR" sz="1801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 fontAlgn="base"/>
            <a:r>
              <a:rPr lang="ko-KR" altLang="en-US" sz="1801" dirty="0">
                <a:solidFill>
                  <a:schemeClr val="accent6">
                    <a:lumMod val="75000"/>
                  </a:schemeClr>
                </a:solidFill>
              </a:rPr>
              <a:t>여행에 관련된 정보들을 얻을 수 있는 웹사이트를 제작하게 되었습니다</a:t>
            </a:r>
            <a:r>
              <a:rPr lang="en-US" altLang="ko-KR" sz="180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algn="ctr" fontAlgn="base"/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1415521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5"/>
            <a:ext cx="26309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 관리자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2ADBD-1CC3-4F20-BBF4-EDFB2AC5A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7169" name="_x275530936">
            <a:extLst>
              <a:ext uri="{FF2B5EF4-FFF2-40B4-BE49-F238E27FC236}">
                <a16:creationId xmlns:a16="http://schemas.microsoft.com/office/drawing/2014/main" id="{EDEED131-4853-4B58-87F6-BF5359AC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37" y="2413427"/>
            <a:ext cx="9433502" cy="395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214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92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 관리자</a:t>
            </a:r>
          </a:p>
          <a:p>
            <a:endParaRPr lang="en-US" altLang="ko-KR" sz="1801" dirty="0"/>
          </a:p>
          <a:p>
            <a:endParaRPr lang="ko-KR" altLang="en-US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678EC3-14B6-459F-91EE-A4FCF1AD1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6145" name="_x275532536">
            <a:extLst>
              <a:ext uri="{FF2B5EF4-FFF2-40B4-BE49-F238E27FC236}">
                <a16:creationId xmlns:a16="http://schemas.microsoft.com/office/drawing/2014/main" id="{9D65CA13-7673-45F2-A315-A6EB63B88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49" y="2184318"/>
            <a:ext cx="9419502" cy="441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19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 관리자</a:t>
            </a:r>
          </a:p>
          <a:p>
            <a:endParaRPr lang="ko-KR" altLang="en-US" sz="180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FA262-336F-4D1C-A83E-41FC81A38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71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5121" name="_x275533096">
            <a:extLst>
              <a:ext uri="{FF2B5EF4-FFF2-40B4-BE49-F238E27FC236}">
                <a16:creationId xmlns:a16="http://schemas.microsoft.com/office/drawing/2014/main" id="{B3AA1042-E6F3-4FD0-89D0-957B85277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20" y="2327564"/>
            <a:ext cx="9058130" cy="44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43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546356" y="1154113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7B433-ECAA-4C1A-BA00-C77FDF5C6EB8}"/>
              </a:ext>
            </a:extLst>
          </p:cNvPr>
          <p:cNvSpPr txBox="1"/>
          <p:nvPr/>
        </p:nvSpPr>
        <p:spPr>
          <a:xfrm>
            <a:off x="546355" y="1847274"/>
            <a:ext cx="2630955" cy="92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 관리자</a:t>
            </a:r>
          </a:p>
          <a:p>
            <a:endParaRPr lang="en-US" altLang="ko-KR" sz="1801" dirty="0"/>
          </a:p>
          <a:p>
            <a:endParaRPr lang="ko-KR" altLang="en-US" sz="180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9D2BACE-2D5D-473B-8A74-5753C368D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70962" y="328317"/>
            <a:ext cx="13794629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/>
          </a:p>
        </p:txBody>
      </p:sp>
      <p:pic>
        <p:nvPicPr>
          <p:cNvPr id="4097" name="_x275510216">
            <a:extLst>
              <a:ext uri="{FF2B5EF4-FFF2-40B4-BE49-F238E27FC236}">
                <a16:creationId xmlns:a16="http://schemas.microsoft.com/office/drawing/2014/main" id="{0B276A52-728F-4F85-8D0F-FBDEBD10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64" y="2265541"/>
            <a:ext cx="8621180" cy="43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620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EFBBC7-4AA0-4FA8-B7EE-CF0B937FD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7" y="1075527"/>
            <a:ext cx="11075301" cy="572403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5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Activity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106736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F0FAE7-AF52-4AE7-9A43-5B21779C0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8" y="1792565"/>
            <a:ext cx="12007173" cy="506543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4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Admin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098416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23C4F0-F629-4428-8A62-797D612B1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867551"/>
            <a:ext cx="12192000" cy="483480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4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Board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97029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47F0C9-8E57-438A-9B8B-33CC99B2E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847"/>
            <a:ext cx="12192000" cy="453275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5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Booking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112651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0A55DD-E079-4750-8831-BA07309C2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1080805"/>
            <a:ext cx="11091282" cy="553420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5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Company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523295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835A76-C7D7-4742-943C-B00D85F69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320758"/>
            <a:ext cx="11049056" cy="547879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5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DisplayAct</a:t>
            </a:r>
            <a:r>
              <a:rPr lang="en-US" altLang="ko-KR" sz="1801" dirty="0"/>
              <a:t>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92424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4094813" y="2345306"/>
            <a:ext cx="4002378" cy="1886167"/>
            <a:chOff x="4094812" y="2611120"/>
            <a:chExt cx="4002378" cy="18861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4094812" y="2611120"/>
              <a:ext cx="400237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7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033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C39FEE-AC1E-48BB-A08B-C1CE6C87A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571426"/>
            <a:ext cx="10726293" cy="5286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5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Display Hotel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284190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D1CD3-4CF2-451E-8C18-1B2EB5A9F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2" y="1290460"/>
            <a:ext cx="11754256" cy="55090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4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Hotel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652968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AF0D99-155D-403B-AA85-B730F942A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6" y="1059739"/>
            <a:ext cx="11075301" cy="579826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4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Login Check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71413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2B8376-4695-476F-94DD-0368A1DF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4" y="1467820"/>
            <a:ext cx="11091282" cy="522367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4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Login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010512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2E881E-DE30-4C8D-BA3C-80FF8109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46" y="1467819"/>
            <a:ext cx="8072201" cy="533173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5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LoginOkBeanCompany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645626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CA4D46-AE1E-4A2E-8C2C-083117E06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09" y="767583"/>
            <a:ext cx="7867650" cy="609041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4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LoginOkBeanUser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894710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5B6698-EFDC-4D7B-9F0B-DF6882D4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17" y="1236960"/>
            <a:ext cx="7509492" cy="535839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4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Main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98072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A22D67-E9A5-440A-AD81-01F0C7D2A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7" y="762995"/>
            <a:ext cx="11236018" cy="603656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4931838" y="1146806"/>
            <a:ext cx="1716380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03058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80854-715D-4F9B-9FCA-F375FFD7E759}"/>
              </a:ext>
            </a:extLst>
          </p:cNvPr>
          <p:cNvSpPr txBox="1"/>
          <p:nvPr/>
        </p:nvSpPr>
        <p:spPr>
          <a:xfrm>
            <a:off x="479971" y="1682884"/>
            <a:ext cx="328463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User Controller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42277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ser free icon">
            <a:extLst>
              <a:ext uri="{FF2B5EF4-FFF2-40B4-BE49-F238E27FC236}">
                <a16:creationId xmlns:a16="http://schemas.microsoft.com/office/drawing/2014/main" id="{44153C5A-2E06-445D-BBA9-1AFDAB98E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5040264" y="4064249"/>
            <a:ext cx="2111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User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2148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16766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비회원 처리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464E6D-29B3-4B25-9317-B68053FFD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2066550"/>
            <a:ext cx="11091282" cy="4655214"/>
          </a:xfrm>
        </p:spPr>
      </p:pic>
    </p:spTree>
    <p:extLst>
      <p:ext uri="{BB962C8B-B14F-4D97-AF65-F5344CB8AC3E}">
        <p14:creationId xmlns:p14="http://schemas.microsoft.com/office/powerpoint/2010/main" val="18292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개발 환경</a:t>
            </a:r>
          </a:p>
        </p:txBody>
      </p:sp>
      <p:pic>
        <p:nvPicPr>
          <p:cNvPr id="5" name="그래픽 8" descr="자막">
            <a:extLst>
              <a:ext uri="{FF2B5EF4-FFF2-40B4-BE49-F238E27FC236}">
                <a16:creationId xmlns:a16="http://schemas.microsoft.com/office/drawing/2014/main" id="{A7678532-9CAC-4989-B392-95D852E832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207766"/>
            <a:ext cx="571500" cy="57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401691-128B-41EA-8569-86C6C56B2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62" y="4555976"/>
            <a:ext cx="2055124" cy="10275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10A42F-4E66-4499-9317-739FCAF2BB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34" y="4056147"/>
            <a:ext cx="1170119" cy="11701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133FEB-798C-4451-A95A-91235263D6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48" y="1780521"/>
            <a:ext cx="3018060" cy="16901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02921C-F4DF-43A8-A031-A1EC2AF6940F}"/>
              </a:ext>
            </a:extLst>
          </p:cNvPr>
          <p:cNvSpPr txBox="1"/>
          <p:nvPr/>
        </p:nvSpPr>
        <p:spPr>
          <a:xfrm>
            <a:off x="1691231" y="1380582"/>
            <a:ext cx="2418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Operating System</a:t>
            </a:r>
            <a:endParaRPr lang="ko-KR" altLang="en-US" sz="3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617AAA-2648-4800-86EB-E4BE04BD5F18}"/>
              </a:ext>
            </a:extLst>
          </p:cNvPr>
          <p:cNvSpPr txBox="1"/>
          <p:nvPr/>
        </p:nvSpPr>
        <p:spPr>
          <a:xfrm>
            <a:off x="6902819" y="3594484"/>
            <a:ext cx="7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IDE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AD4831-FCE3-4CBA-9300-E8F92C9305EB}"/>
              </a:ext>
            </a:extLst>
          </p:cNvPr>
          <p:cNvSpPr txBox="1"/>
          <p:nvPr/>
        </p:nvSpPr>
        <p:spPr>
          <a:xfrm>
            <a:off x="6134564" y="5226267"/>
            <a:ext cx="22804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b="1" dirty="0"/>
              <a:t>Spring Tool Suite 3</a:t>
            </a:r>
            <a:endParaRPr lang="ko-KR" altLang="en-US" sz="1801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48713-220D-451B-9390-F2394008859B}"/>
              </a:ext>
            </a:extLst>
          </p:cNvPr>
          <p:cNvSpPr txBox="1"/>
          <p:nvPr/>
        </p:nvSpPr>
        <p:spPr>
          <a:xfrm>
            <a:off x="3472533" y="3951755"/>
            <a:ext cx="1632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Framework</a:t>
            </a:r>
            <a:endParaRPr lang="ko-KR" alt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E80C81-66C2-4244-A94C-C1E42E9A6BC9}"/>
              </a:ext>
            </a:extLst>
          </p:cNvPr>
          <p:cNvSpPr txBox="1"/>
          <p:nvPr/>
        </p:nvSpPr>
        <p:spPr>
          <a:xfrm>
            <a:off x="4363020" y="1440844"/>
            <a:ext cx="3277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Database Management System</a:t>
            </a:r>
            <a:endParaRPr lang="ko-KR" altLang="en-US" sz="1600" b="1" dirty="0"/>
          </a:p>
        </p:txBody>
      </p:sp>
      <p:pic>
        <p:nvPicPr>
          <p:cNvPr id="29" name="Picture 4" descr="C:\Users\Gi7A-00\Desktop\톰캣.png">
            <a:extLst>
              <a:ext uri="{FF2B5EF4-FFF2-40B4-BE49-F238E27FC236}">
                <a16:creationId xmlns:a16="http://schemas.microsoft.com/office/drawing/2014/main" id="{7E88AC64-3EE0-45B8-882B-91D2BA9F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33" y="1858487"/>
            <a:ext cx="1728169" cy="172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38E574A-3DEB-48C1-9687-500BD3A2D2F5}"/>
              </a:ext>
            </a:extLst>
          </p:cNvPr>
          <p:cNvSpPr txBox="1"/>
          <p:nvPr/>
        </p:nvSpPr>
        <p:spPr>
          <a:xfrm>
            <a:off x="8625002" y="1402626"/>
            <a:ext cx="112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Server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11AFEC-6E51-4CCE-9D00-67DFBE9CA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542" y="1934297"/>
            <a:ext cx="1754651" cy="13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09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145754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 로그인</a:t>
            </a:r>
            <a:endParaRPr lang="en-US" altLang="ko-KR" sz="1801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58B97206-E3BF-4BFF-A72F-7EF0831FD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6017" y="2066679"/>
            <a:ext cx="11173009" cy="4606468"/>
          </a:xfrm>
        </p:spPr>
      </p:pic>
    </p:spTree>
    <p:extLst>
      <p:ext uri="{BB962C8B-B14F-4D97-AF65-F5344CB8AC3E}">
        <p14:creationId xmlns:p14="http://schemas.microsoft.com/office/powerpoint/2010/main" val="1286724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액티비티 로그인</a:t>
            </a:r>
            <a:endParaRPr lang="en-US" altLang="ko-KR" sz="180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3DCCD3A-E044-4E15-9853-9B1E04F90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9971" y="1998296"/>
            <a:ext cx="10919109" cy="4351339"/>
          </a:xfrm>
        </p:spPr>
      </p:pic>
    </p:spTree>
    <p:extLst>
      <p:ext uri="{BB962C8B-B14F-4D97-AF65-F5344CB8AC3E}">
        <p14:creationId xmlns:p14="http://schemas.microsoft.com/office/powerpoint/2010/main" val="1949016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8011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유저 로그 아웃</a:t>
            </a:r>
            <a:endParaRPr lang="en-US" altLang="ko-KR" sz="1801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83D4B341-95FD-4DD3-A2D5-591FB9DD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1908811"/>
            <a:ext cx="11091282" cy="4643742"/>
          </a:xfrm>
        </p:spPr>
      </p:pic>
    </p:spTree>
    <p:extLst>
      <p:ext uri="{BB962C8B-B14F-4D97-AF65-F5344CB8AC3E}">
        <p14:creationId xmlns:p14="http://schemas.microsoft.com/office/powerpoint/2010/main" val="40323753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액티비티 로그아웃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B486FBD-84CD-46C2-A8D9-97B46ECC3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6354" y="1998297"/>
            <a:ext cx="10852725" cy="4616713"/>
          </a:xfrm>
        </p:spPr>
      </p:pic>
    </p:spTree>
    <p:extLst>
      <p:ext uri="{BB962C8B-B14F-4D97-AF65-F5344CB8AC3E}">
        <p14:creationId xmlns:p14="http://schemas.microsoft.com/office/powerpoint/2010/main" val="4081021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195365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유저 회원가입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73ED42-1F2E-4928-B820-BCA419F31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1998662"/>
            <a:ext cx="11091282" cy="4800892"/>
          </a:xfrm>
        </p:spPr>
      </p:pic>
    </p:spTree>
    <p:extLst>
      <p:ext uri="{BB962C8B-B14F-4D97-AF65-F5344CB8AC3E}">
        <p14:creationId xmlns:p14="http://schemas.microsoft.com/office/powerpoint/2010/main" val="588159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액티비티 회원가입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ED8ACF2-8486-4F0B-B196-4CA42D35F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6355" y="2066550"/>
            <a:ext cx="10904848" cy="4548459"/>
          </a:xfrm>
        </p:spPr>
      </p:pic>
    </p:spTree>
    <p:extLst>
      <p:ext uri="{BB962C8B-B14F-4D97-AF65-F5344CB8AC3E}">
        <p14:creationId xmlns:p14="http://schemas.microsoft.com/office/powerpoint/2010/main" val="2668922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186610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유저 회원탈퇴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7EC28B-B787-4679-BF61-EA35A9B6E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3724" y="2066679"/>
            <a:ext cx="11091282" cy="4527260"/>
          </a:xfrm>
        </p:spPr>
      </p:pic>
    </p:spTree>
    <p:extLst>
      <p:ext uri="{BB962C8B-B14F-4D97-AF65-F5344CB8AC3E}">
        <p14:creationId xmlns:p14="http://schemas.microsoft.com/office/powerpoint/2010/main" val="307240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18711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 닉네임 수정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85A3BA9-EB65-45D2-B750-F1414E4B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8156" y="2066678"/>
            <a:ext cx="10710926" cy="4548329"/>
          </a:xfrm>
        </p:spPr>
      </p:pic>
    </p:spTree>
    <p:extLst>
      <p:ext uri="{BB962C8B-B14F-4D97-AF65-F5344CB8AC3E}">
        <p14:creationId xmlns:p14="http://schemas.microsoft.com/office/powerpoint/2010/main" val="246898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5248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유저 비밀번호 변경</a:t>
            </a:r>
            <a:endParaRPr lang="en-US" altLang="ko-KR" sz="1801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4C1BE08B-49D5-4594-8D02-29937C207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3724" y="2066679"/>
            <a:ext cx="10997478" cy="4732876"/>
          </a:xfrm>
        </p:spPr>
      </p:pic>
    </p:spTree>
    <p:extLst>
      <p:ext uri="{BB962C8B-B14F-4D97-AF65-F5344CB8AC3E}">
        <p14:creationId xmlns:p14="http://schemas.microsoft.com/office/powerpoint/2010/main" val="4098184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43030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유저 이메일 찾기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2891AAC-0112-419E-90BE-A00536088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6354" y="2066678"/>
            <a:ext cx="10904848" cy="4548329"/>
          </a:xfrm>
        </p:spPr>
      </p:pic>
    </p:spTree>
    <p:extLst>
      <p:ext uri="{BB962C8B-B14F-4D97-AF65-F5344CB8AC3E}">
        <p14:creationId xmlns:p14="http://schemas.microsoft.com/office/powerpoint/2010/main" val="2287041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개발 환경</a:t>
            </a:r>
          </a:p>
        </p:txBody>
      </p:sp>
      <p:pic>
        <p:nvPicPr>
          <p:cNvPr id="5" name="그래픽 8" descr="자막">
            <a:extLst>
              <a:ext uri="{FF2B5EF4-FFF2-40B4-BE49-F238E27FC236}">
                <a16:creationId xmlns:a16="http://schemas.microsoft.com/office/drawing/2014/main" id="{A7678532-9CAC-4989-B392-95D852E832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207766"/>
            <a:ext cx="571500" cy="571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0E98ADA-07B1-47AE-8C5B-BB786E455B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914" y="1840853"/>
            <a:ext cx="1204368" cy="120436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EB221D3-AF68-48A8-9F13-6045401D7F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55" y="1757874"/>
            <a:ext cx="748270" cy="137032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FDEFE529-E839-43C2-AA69-7582CC444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07" y="4803217"/>
            <a:ext cx="1810729" cy="4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Gi7A-00\Desktop\hjs.png">
            <a:extLst>
              <a:ext uri="{FF2B5EF4-FFF2-40B4-BE49-F238E27FC236}">
                <a16:creationId xmlns:a16="http://schemas.microsoft.com/office/drawing/2014/main" id="{0B65A11C-9A6F-4747-BA42-842DDD27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95" y="13714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Gi7A-00\Desktop\mybatis.jpg">
            <a:extLst>
              <a:ext uri="{FF2B5EF4-FFF2-40B4-BE49-F238E27FC236}">
                <a16:creationId xmlns:a16="http://schemas.microsoft.com/office/drawing/2014/main" id="{53FCC0B0-570A-4AFF-A19D-48ABD66A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880" y="4360320"/>
            <a:ext cx="1791556" cy="134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D58E0A6E-42C9-4CD9-A2B9-47FBF4EF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47" y="4037119"/>
            <a:ext cx="1841806" cy="184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0974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50813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유저 비밀번호 찾기</a:t>
            </a:r>
            <a:endParaRPr lang="en-US" altLang="ko-KR" sz="1801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A44FECF-CB25-4455-B74C-F547E33E3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4450" y="1998424"/>
            <a:ext cx="10904631" cy="4616583"/>
          </a:xfrm>
        </p:spPr>
      </p:pic>
    </p:spTree>
    <p:extLst>
      <p:ext uri="{BB962C8B-B14F-4D97-AF65-F5344CB8AC3E}">
        <p14:creationId xmlns:p14="http://schemas.microsoft.com/office/powerpoint/2010/main" val="42180997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5859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유저 포인트 리스트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EDCDA3-7310-49FA-89AB-4E1C51BA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4" y="1998296"/>
            <a:ext cx="11049056" cy="4704060"/>
          </a:xfrm>
        </p:spPr>
      </p:pic>
    </p:spTree>
    <p:extLst>
      <p:ext uri="{BB962C8B-B14F-4D97-AF65-F5344CB8AC3E}">
        <p14:creationId xmlns:p14="http://schemas.microsoft.com/office/powerpoint/2010/main" val="193623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유저 위시리스트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3D3745-892A-4B5C-9084-653EE548C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1941555"/>
            <a:ext cx="11091282" cy="4673454"/>
          </a:xfrm>
        </p:spPr>
      </p:pic>
    </p:spTree>
    <p:extLst>
      <p:ext uri="{BB962C8B-B14F-4D97-AF65-F5344CB8AC3E}">
        <p14:creationId xmlns:p14="http://schemas.microsoft.com/office/powerpoint/2010/main" val="42047174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Q&amp;A </a:t>
            </a:r>
            <a:r>
              <a:rPr lang="ko-KR" altLang="en-US" sz="1801" dirty="0"/>
              <a:t>리스트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7623D12-F968-44A6-BE7F-9A0D60C5E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2066550"/>
            <a:ext cx="11091282" cy="4351339"/>
          </a:xfrm>
        </p:spPr>
      </p:pic>
    </p:spTree>
    <p:extLst>
      <p:ext uri="{BB962C8B-B14F-4D97-AF65-F5344CB8AC3E}">
        <p14:creationId xmlns:p14="http://schemas.microsoft.com/office/powerpoint/2010/main" val="2840260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Q&amp;A </a:t>
            </a:r>
            <a:r>
              <a:rPr lang="ko-KR" altLang="en-US" sz="1801" dirty="0"/>
              <a:t>작성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627F42-1307-4DC0-8469-96CB10AB9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2066550"/>
            <a:ext cx="10904848" cy="4548459"/>
          </a:xfrm>
        </p:spPr>
      </p:pic>
    </p:spTree>
    <p:extLst>
      <p:ext uri="{BB962C8B-B14F-4D97-AF65-F5344CB8AC3E}">
        <p14:creationId xmlns:p14="http://schemas.microsoft.com/office/powerpoint/2010/main" val="2518219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02174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Q&amp;A </a:t>
            </a:r>
            <a:r>
              <a:rPr lang="ko-KR" altLang="en-US" sz="1801" dirty="0"/>
              <a:t>답글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B56BA0-3451-4356-ACDB-E6D7E554B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998298"/>
            <a:ext cx="11091282" cy="4517621"/>
          </a:xfrm>
        </p:spPr>
      </p:pic>
    </p:spTree>
    <p:extLst>
      <p:ext uri="{BB962C8B-B14F-4D97-AF65-F5344CB8AC3E}">
        <p14:creationId xmlns:p14="http://schemas.microsoft.com/office/powerpoint/2010/main" val="2539130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Q&amp;A </a:t>
            </a:r>
            <a:r>
              <a:rPr lang="ko-KR" altLang="en-US" sz="1801" dirty="0"/>
              <a:t>상세보기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085682-0D8C-4EBF-A83E-0FB3E0282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1998297"/>
            <a:ext cx="11091282" cy="4616713"/>
          </a:xfrm>
        </p:spPr>
      </p:pic>
    </p:spTree>
    <p:extLst>
      <p:ext uri="{BB962C8B-B14F-4D97-AF65-F5344CB8AC3E}">
        <p14:creationId xmlns:p14="http://schemas.microsoft.com/office/powerpoint/2010/main" val="5114401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Q&amp;A </a:t>
            </a:r>
            <a:r>
              <a:rPr lang="ko-KR" altLang="en-US" sz="1801" dirty="0"/>
              <a:t>상세보기</a:t>
            </a:r>
            <a:endParaRPr lang="en-US" altLang="ko-KR" sz="180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085682-0D8C-4EBF-A83E-0FB3E0282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1998297"/>
            <a:ext cx="11091282" cy="4616713"/>
          </a:xfrm>
        </p:spPr>
      </p:pic>
    </p:spTree>
    <p:extLst>
      <p:ext uri="{BB962C8B-B14F-4D97-AF65-F5344CB8AC3E}">
        <p14:creationId xmlns:p14="http://schemas.microsoft.com/office/powerpoint/2010/main" val="40179629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Q&amp;A </a:t>
            </a:r>
            <a:r>
              <a:rPr lang="ko-KR" altLang="en-US" sz="1801" dirty="0"/>
              <a:t>상세보기 삭제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26FD559-46F2-4BA6-8B37-D43A36A01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2024346"/>
            <a:ext cx="11091282" cy="4464004"/>
          </a:xfrm>
        </p:spPr>
      </p:pic>
    </p:spTree>
    <p:extLst>
      <p:ext uri="{BB962C8B-B14F-4D97-AF65-F5344CB8AC3E}">
        <p14:creationId xmlns:p14="http://schemas.microsoft.com/office/powerpoint/2010/main" val="3875128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Q&amp;A </a:t>
            </a:r>
            <a:r>
              <a:rPr lang="ko-KR" altLang="en-US" sz="1801" dirty="0"/>
              <a:t>상세보기 수정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C119DDE-F031-4117-95CE-5BA9169EE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4" y="2066550"/>
            <a:ext cx="11052370" cy="4548459"/>
          </a:xfrm>
        </p:spPr>
      </p:pic>
    </p:spTree>
    <p:extLst>
      <p:ext uri="{BB962C8B-B14F-4D97-AF65-F5344CB8AC3E}">
        <p14:creationId xmlns:p14="http://schemas.microsoft.com/office/powerpoint/2010/main" val="346511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79970" y="132935"/>
            <a:ext cx="589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개발 기간</a:t>
            </a:r>
          </a:p>
        </p:txBody>
      </p:sp>
      <p:pic>
        <p:nvPicPr>
          <p:cNvPr id="5" name="그래픽 8" descr="자막">
            <a:extLst>
              <a:ext uri="{FF2B5EF4-FFF2-40B4-BE49-F238E27FC236}">
                <a16:creationId xmlns:a16="http://schemas.microsoft.com/office/drawing/2014/main" id="{A7678532-9CAC-4989-B392-95D852E832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7526" y="207766"/>
            <a:ext cx="571500" cy="57150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4CEF864-1260-4F57-BE90-0ABD85A6C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833007"/>
              </p:ext>
            </p:extLst>
          </p:nvPr>
        </p:nvGraphicFramePr>
        <p:xfrm>
          <a:off x="479970" y="1444610"/>
          <a:ext cx="11183493" cy="4487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56254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</a:tblGrid>
              <a:tr h="641093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aseline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                     </a:t>
                      </a:r>
                      <a:r>
                        <a:rPr lang="ko-KR" altLang="en-US" sz="2500" baseline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기간</a:t>
                      </a:r>
                      <a:endParaRPr lang="en-US" altLang="ko-KR" sz="2500" baseline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2500" baseline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  과정</a:t>
                      </a:r>
                      <a:endParaRPr lang="en-US" altLang="ko-KR" sz="2500" baseline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000" baseline="0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2000" baseline="0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2000" baseline="0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093">
                <a:tc vMerge="1"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계획</a:t>
                      </a:r>
                      <a:r>
                        <a:rPr lang="en-US" altLang="ko-KR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설계</a:t>
                      </a:r>
                      <a:endParaRPr lang="en-US" altLang="ko-KR" sz="16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요구분석</a:t>
                      </a:r>
                      <a:r>
                        <a:rPr lang="en-US" altLang="ko-KR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/DB</a:t>
                      </a:r>
                      <a:r>
                        <a:rPr lang="ko-KR" alt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68580" marR="68580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개발 및 구현</a:t>
                      </a:r>
                    </a:p>
                  </a:txBody>
                  <a:tcPr marL="68580" marR="68580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디버깅</a:t>
                      </a:r>
                    </a:p>
                  </a:txBody>
                  <a:tcPr marL="68580" marR="68580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발표준비</a:t>
                      </a:r>
                    </a:p>
                  </a:txBody>
                  <a:tcPr marL="68580" marR="68580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aseline="0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691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예약 상세보기</a:t>
            </a:r>
            <a:endParaRPr lang="en-US" altLang="ko-KR" sz="180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5482313-4BED-4404-9DE8-B9BB0C9CC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7745" y="2066550"/>
            <a:ext cx="11167355" cy="4548459"/>
          </a:xfrm>
        </p:spPr>
      </p:pic>
    </p:spTree>
    <p:extLst>
      <p:ext uri="{BB962C8B-B14F-4D97-AF65-F5344CB8AC3E}">
        <p14:creationId xmlns:p14="http://schemas.microsoft.com/office/powerpoint/2010/main" val="40492619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4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예약 취소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3538F96-F7D2-4BCE-9B1E-DC0929EB2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3727" y="1998296"/>
            <a:ext cx="11075301" cy="4351339"/>
          </a:xfrm>
        </p:spPr>
      </p:pic>
    </p:spTree>
    <p:extLst>
      <p:ext uri="{BB962C8B-B14F-4D97-AF65-F5344CB8AC3E}">
        <p14:creationId xmlns:p14="http://schemas.microsoft.com/office/powerpoint/2010/main" val="2050420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호텔 리뷰 작성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5FFE89F-C8E5-4439-8C8B-33A219FD6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1998297"/>
            <a:ext cx="10904848" cy="4616713"/>
          </a:xfrm>
        </p:spPr>
      </p:pic>
    </p:spTree>
    <p:extLst>
      <p:ext uri="{BB962C8B-B14F-4D97-AF65-F5344CB8AC3E}">
        <p14:creationId xmlns:p14="http://schemas.microsoft.com/office/powerpoint/2010/main" val="3005069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호텔 리뷰 리스트</a:t>
            </a:r>
            <a:endParaRPr lang="en-US" altLang="ko-KR" sz="180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805CD85-C035-47E7-AD00-3F372D1FD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4" y="2066553"/>
            <a:ext cx="10852725" cy="4412069"/>
          </a:xfrm>
        </p:spPr>
      </p:pic>
    </p:spTree>
    <p:extLst>
      <p:ext uri="{BB962C8B-B14F-4D97-AF65-F5344CB8AC3E}">
        <p14:creationId xmlns:p14="http://schemas.microsoft.com/office/powerpoint/2010/main" val="3054143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호텔 리뷰 수정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5568D9-4180-4FF9-98DB-DEB216B30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4" y="1998297"/>
            <a:ext cx="10852725" cy="4616713"/>
          </a:xfrm>
        </p:spPr>
      </p:pic>
    </p:spTree>
    <p:extLst>
      <p:ext uri="{BB962C8B-B14F-4D97-AF65-F5344CB8AC3E}">
        <p14:creationId xmlns:p14="http://schemas.microsoft.com/office/powerpoint/2010/main" val="2197386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호텔 리뷰 삭제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2B32CC1-2F54-4699-A4C4-C2C96B950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6" y="1998297"/>
            <a:ext cx="10997477" cy="4616713"/>
          </a:xfrm>
        </p:spPr>
      </p:pic>
    </p:spTree>
    <p:extLst>
      <p:ext uri="{BB962C8B-B14F-4D97-AF65-F5344CB8AC3E}">
        <p14:creationId xmlns:p14="http://schemas.microsoft.com/office/powerpoint/2010/main" val="3912348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 호텔</a:t>
            </a:r>
            <a:r>
              <a:rPr lang="en-US" altLang="ko-KR" sz="1801" dirty="0"/>
              <a:t> </a:t>
            </a:r>
            <a:r>
              <a:rPr lang="ko-KR" altLang="en-US" sz="1801" dirty="0"/>
              <a:t>예약 리스트 </a:t>
            </a:r>
            <a:endParaRPr lang="en-US" altLang="ko-KR" sz="1801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28BC4683-02BD-40CB-A750-1A8B67F9C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0960" y="2148170"/>
            <a:ext cx="11091281" cy="44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035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액티비티 리뷰</a:t>
            </a:r>
            <a:endParaRPr lang="en-US" altLang="ko-KR" sz="1801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732BBE5-ECD7-4E7A-81FE-A1587D803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7" y="2066553"/>
            <a:ext cx="10997477" cy="4412069"/>
          </a:xfrm>
        </p:spPr>
      </p:pic>
    </p:spTree>
    <p:extLst>
      <p:ext uri="{BB962C8B-B14F-4D97-AF65-F5344CB8AC3E}">
        <p14:creationId xmlns:p14="http://schemas.microsoft.com/office/powerpoint/2010/main" val="2318931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액티비티 리뷰 작성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7CC4088-8DE4-4FE7-91C4-19917E337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4" y="1998297"/>
            <a:ext cx="10852725" cy="4616713"/>
          </a:xfrm>
        </p:spPr>
      </p:pic>
    </p:spTree>
    <p:extLst>
      <p:ext uri="{BB962C8B-B14F-4D97-AF65-F5344CB8AC3E}">
        <p14:creationId xmlns:p14="http://schemas.microsoft.com/office/powerpoint/2010/main" val="24276567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액티비티 리뷰 리스트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1B5510B-833B-42FB-AE96-EDAC40AF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4" y="1998299"/>
            <a:ext cx="11013458" cy="4538690"/>
          </a:xfrm>
        </p:spPr>
      </p:pic>
    </p:spTree>
    <p:extLst>
      <p:ext uri="{BB962C8B-B14F-4D97-AF65-F5344CB8AC3E}">
        <p14:creationId xmlns:p14="http://schemas.microsoft.com/office/powerpoint/2010/main" val="27495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4295508" y="2345308"/>
            <a:ext cx="3600986" cy="1886168"/>
            <a:chOff x="4295509" y="2611120"/>
            <a:chExt cx="3600986" cy="1886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4295509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1" y="3974067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DB 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테이블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1236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0431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유저</a:t>
            </a:r>
            <a:r>
              <a:rPr lang="en-US" altLang="ko-KR" sz="1801" dirty="0"/>
              <a:t> </a:t>
            </a:r>
            <a:r>
              <a:rPr lang="ko-KR" altLang="en-US" sz="1801" dirty="0"/>
              <a:t>액티비티 리뷰 수정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1F2C4DD-9523-4E53-8C00-3BDC870A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" y="1998297"/>
            <a:ext cx="10982672" cy="4616713"/>
          </a:xfrm>
        </p:spPr>
      </p:pic>
    </p:spTree>
    <p:extLst>
      <p:ext uri="{BB962C8B-B14F-4D97-AF65-F5344CB8AC3E}">
        <p14:creationId xmlns:p14="http://schemas.microsoft.com/office/powerpoint/2010/main" val="2263175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siness and trade free icon">
            <a:extLst>
              <a:ext uri="{FF2B5EF4-FFF2-40B4-BE49-F238E27FC236}">
                <a16:creationId xmlns:a16="http://schemas.microsoft.com/office/drawing/2014/main" id="{89C5B45B-4B11-4A01-9F44-C8328A6D2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26" y="69552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042300" y="2585645"/>
            <a:ext cx="4107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Company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6462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회원가입 유무</a:t>
            </a:r>
            <a:endParaRPr lang="en-US" altLang="ko-KR" sz="180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B5B8FE-810E-481F-BF6C-A8B3CC26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1998425"/>
            <a:ext cx="114966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90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회원가입</a:t>
            </a:r>
            <a:endParaRPr lang="en-US" altLang="ko-KR" sz="1801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3BCAB0B-B5F5-4BAE-944C-0C947518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7744" y="1998425"/>
            <a:ext cx="10832768" cy="4529966"/>
          </a:xfrm>
        </p:spPr>
      </p:pic>
    </p:spTree>
    <p:extLst>
      <p:ext uri="{BB962C8B-B14F-4D97-AF65-F5344CB8AC3E}">
        <p14:creationId xmlns:p14="http://schemas.microsoft.com/office/powerpoint/2010/main" val="990848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로그인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50FE22A-CCEC-4C6C-8499-3D06BAF0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6354" y="1997566"/>
            <a:ext cx="10852728" cy="4520191"/>
          </a:xfrm>
        </p:spPr>
      </p:pic>
    </p:spTree>
    <p:extLst>
      <p:ext uri="{BB962C8B-B14F-4D97-AF65-F5344CB8AC3E}">
        <p14:creationId xmlns:p14="http://schemas.microsoft.com/office/powerpoint/2010/main" val="17283712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로그아웃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F6B7677-D616-4AEA-9677-70B5FA90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998296"/>
            <a:ext cx="11049056" cy="4351339"/>
          </a:xfrm>
        </p:spPr>
      </p:pic>
    </p:spTree>
    <p:extLst>
      <p:ext uri="{BB962C8B-B14F-4D97-AF65-F5344CB8AC3E}">
        <p14:creationId xmlns:p14="http://schemas.microsoft.com/office/powerpoint/2010/main" val="776933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23816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이메일 찾기</a:t>
            </a:r>
            <a:endParaRPr lang="en-US" altLang="ko-KR" sz="180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63C8B0-C784-4B64-B85D-FFED8C174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2" y="1893718"/>
            <a:ext cx="11091282" cy="4524924"/>
          </a:xfrm>
        </p:spPr>
      </p:pic>
    </p:spTree>
    <p:extLst>
      <p:ext uri="{BB962C8B-B14F-4D97-AF65-F5344CB8AC3E}">
        <p14:creationId xmlns:p14="http://schemas.microsoft.com/office/powerpoint/2010/main" val="35967309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80236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비밀번호 찾기</a:t>
            </a:r>
            <a:r>
              <a:rPr lang="en-US" altLang="ko-KR" sz="1801" dirty="0"/>
              <a:t>(</a:t>
            </a:r>
            <a:r>
              <a:rPr lang="ko-KR" altLang="en-US" sz="1801" dirty="0"/>
              <a:t>계정확인</a:t>
            </a:r>
            <a:r>
              <a:rPr lang="en-US" altLang="ko-KR" sz="1801" dirty="0"/>
              <a:t>)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C94C04F-BC8E-4D11-836D-F3A39884B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1744" y="1998425"/>
            <a:ext cx="11285507" cy="4551231"/>
          </a:xfr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761AE1-1934-41EC-B4E3-81F74CE6AAD0}"/>
              </a:ext>
            </a:extLst>
          </p:cNvPr>
          <p:cNvGrpSpPr/>
          <p:nvPr/>
        </p:nvGrpSpPr>
        <p:grpSpPr>
          <a:xfrm>
            <a:off x="2481353" y="4042591"/>
            <a:ext cx="544959" cy="261610"/>
            <a:chOff x="2481353" y="4042591"/>
            <a:chExt cx="544959" cy="26161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AD4D12-66EE-417A-91AF-574E5D0AA1A5}"/>
                </a:ext>
              </a:extLst>
            </p:cNvPr>
            <p:cNvSpPr/>
            <p:nvPr/>
          </p:nvSpPr>
          <p:spPr>
            <a:xfrm>
              <a:off x="2534966" y="4104651"/>
              <a:ext cx="218867" cy="137490"/>
            </a:xfrm>
            <a:prstGeom prst="rect">
              <a:avLst/>
            </a:prstGeom>
            <a:solidFill>
              <a:srgbClr val="FFF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F151A5-8149-42FF-85F4-A26FBD596E27}"/>
                </a:ext>
              </a:extLst>
            </p:cNvPr>
            <p:cNvSpPr txBox="1"/>
            <p:nvPr/>
          </p:nvSpPr>
          <p:spPr>
            <a:xfrm>
              <a:off x="2481353" y="4042591"/>
              <a:ext cx="5449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alt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524183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5" y="1628965"/>
            <a:ext cx="380236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/>
              <a:t>기업 비밀번호 변경 </a:t>
            </a:r>
            <a:endParaRPr lang="en-US" altLang="ko-KR" sz="180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48FB91-8540-481F-BB34-3273ED9CA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4" y="2066679"/>
            <a:ext cx="11091282" cy="46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91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479970" y="827886"/>
            <a:ext cx="11049056" cy="2106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D44B53-AC85-4FF4-B9C7-30789F12F321}"/>
              </a:ext>
            </a:extLst>
          </p:cNvPr>
          <p:cNvSpPr txBox="1"/>
          <p:nvPr/>
        </p:nvSpPr>
        <p:spPr>
          <a:xfrm>
            <a:off x="453724" y="58445"/>
            <a:ext cx="589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UML</a:t>
            </a:r>
            <a:endParaRPr lang="ko-KR" altLang="en-US" sz="4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7BF9A9-0F44-4AA7-B2CF-E3771C645EEF}"/>
              </a:ext>
            </a:extLst>
          </p:cNvPr>
          <p:cNvSpPr/>
          <p:nvPr/>
        </p:nvSpPr>
        <p:spPr>
          <a:xfrm>
            <a:off x="437744" y="1080805"/>
            <a:ext cx="11091282" cy="4799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BA1A6-5F7B-4C1B-B8A3-277EC1152BCA}"/>
              </a:ext>
            </a:extLst>
          </p:cNvPr>
          <p:cNvSpPr/>
          <p:nvPr/>
        </p:nvSpPr>
        <p:spPr>
          <a:xfrm>
            <a:off x="9526447" y="1136092"/>
            <a:ext cx="1872635" cy="3210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6E69E-5B48-4942-A36E-3A6A33589E75}"/>
              </a:ext>
            </a:extLst>
          </p:cNvPr>
          <p:cNvSpPr txBox="1"/>
          <p:nvPr/>
        </p:nvSpPr>
        <p:spPr>
          <a:xfrm>
            <a:off x="5070389" y="1114065"/>
            <a:ext cx="148957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Class Diagram</a:t>
            </a:r>
            <a:endParaRPr lang="ko-KR" altLang="en-US" sz="180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077A4-44D7-49C5-8B51-93BD45929D8E}"/>
              </a:ext>
            </a:extLst>
          </p:cNvPr>
          <p:cNvSpPr txBox="1"/>
          <p:nvPr/>
        </p:nvSpPr>
        <p:spPr>
          <a:xfrm>
            <a:off x="9512786" y="1105795"/>
            <a:ext cx="19384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Sequence Diagram</a:t>
            </a:r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546354" y="1136092"/>
            <a:ext cx="17874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 err="1"/>
              <a:t>Usecase</a:t>
            </a:r>
            <a:r>
              <a:rPr lang="en-US" altLang="ko-KR" sz="1801" dirty="0"/>
              <a:t> Diagram</a:t>
            </a:r>
            <a:endParaRPr lang="ko-KR" altLang="en-US" sz="1801" dirty="0"/>
          </a:p>
        </p:txBody>
      </p:sp>
      <p:pic>
        <p:nvPicPr>
          <p:cNvPr id="47" name="그래픽 2" descr="조직도">
            <a:extLst>
              <a:ext uri="{FF2B5EF4-FFF2-40B4-BE49-F238E27FC236}">
                <a16:creationId xmlns:a16="http://schemas.microsoft.com/office/drawing/2014/main" id="{E039F393-D3AA-44AB-9BBF-FF987777E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627" y="242992"/>
            <a:ext cx="572400" cy="57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5FEAB-D653-4F95-A84A-E82C9ECBBC45}"/>
              </a:ext>
            </a:extLst>
          </p:cNvPr>
          <p:cNvSpPr txBox="1"/>
          <p:nvPr/>
        </p:nvSpPr>
        <p:spPr>
          <a:xfrm>
            <a:off x="546354" y="1628965"/>
            <a:ext cx="292642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/>
              <a:t>기업 마이페이지 정보 수정</a:t>
            </a:r>
            <a:endParaRPr lang="en-US" altLang="ko-KR" sz="180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4A90E0D-62A6-4B63-A84C-695A615FB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6354" y="2082628"/>
            <a:ext cx="10982672" cy="4532380"/>
          </a:xfrm>
        </p:spPr>
      </p:pic>
    </p:spTree>
    <p:extLst>
      <p:ext uri="{BB962C8B-B14F-4D97-AF65-F5344CB8AC3E}">
        <p14:creationId xmlns:p14="http://schemas.microsoft.com/office/powerpoint/2010/main" val="21973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8005</TotalTime>
  <Words>1794</Words>
  <Application>Microsoft Office PowerPoint</Application>
  <PresentationFormat>와이드스크린</PresentationFormat>
  <Paragraphs>837</Paragraphs>
  <Slides>310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310</vt:i4>
      </vt:variant>
    </vt:vector>
  </HeadingPairs>
  <TitlesOfParts>
    <vt:vector size="317" baseType="lpstr">
      <vt:lpstr>G마켓 산스 TTF Bold</vt:lpstr>
      <vt:lpstr>G마켓 산스 TTF Light</vt:lpstr>
      <vt:lpstr>G마켓 산스 TTF Medium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Junwoo Lee</cp:lastModifiedBy>
  <cp:revision>227</cp:revision>
  <dcterms:created xsi:type="dcterms:W3CDTF">2020-02-09T06:06:54Z</dcterms:created>
  <dcterms:modified xsi:type="dcterms:W3CDTF">2022-02-04T08:28:46Z</dcterms:modified>
</cp:coreProperties>
</file>